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754" r:id="rId2"/>
    <p:sldId id="756" r:id="rId3"/>
    <p:sldId id="835" r:id="rId4"/>
    <p:sldId id="758" r:id="rId5"/>
    <p:sldId id="759" r:id="rId6"/>
    <p:sldId id="757" r:id="rId7"/>
    <p:sldId id="760" r:id="rId8"/>
    <p:sldId id="838" r:id="rId9"/>
    <p:sldId id="839" r:id="rId10"/>
    <p:sldId id="854" r:id="rId11"/>
    <p:sldId id="765" r:id="rId12"/>
    <p:sldId id="76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5"/>
    <p:restoredTop sz="94690"/>
  </p:normalViewPr>
  <p:slideViewPr>
    <p:cSldViewPr snapToGrid="0" snapToObjects="1">
      <p:cViewPr varScale="1">
        <p:scale>
          <a:sx n="70" d="100"/>
          <a:sy n="70" d="100"/>
        </p:scale>
        <p:origin x="184" y="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FF1FC-6B71-6B44-84D9-2E883A5F96DF}" type="datetimeFigureOut">
              <a:t>2020/9/23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30BEE-E097-174F-9D04-C02924D029B2}" type="slidenum">
              <a:t>‹#›</a:t>
            </a:fld>
            <a:endParaRPr kumimoji="1" lang="zh-CN" altLang="en-US"/>
          </a:p>
        </p:txBody>
      </p:sp>
    </p:spTree>
    <p:extLst>
      <p:ext uri="{BB962C8B-B14F-4D97-AF65-F5344CB8AC3E}">
        <p14:creationId xmlns:p14="http://schemas.microsoft.com/office/powerpoint/2010/main" val="226100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204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7281F-EE6C-8948-9039-41F47267037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937DAAE-F052-C54B-81F3-EFC3A9F8FE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F5F3EE0-05C6-154F-B03B-B9C684E767D0}"/>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5" name="页脚占位符 4">
            <a:extLst>
              <a:ext uri="{FF2B5EF4-FFF2-40B4-BE49-F238E27FC236}">
                <a16:creationId xmlns:a16="http://schemas.microsoft.com/office/drawing/2014/main" id="{34D980B8-4A0A-FF4D-B76B-D8CB755B40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55E636-6C8F-7D4A-AB98-72E76BB33D9F}"/>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2737032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0216C-8652-D64F-8EA9-937CF18EE07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003136D-3C4D-3147-8391-D0807F6062F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BD1EF2-0204-9441-A44A-E6462ECB067C}"/>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5" name="页脚占位符 4">
            <a:extLst>
              <a:ext uri="{FF2B5EF4-FFF2-40B4-BE49-F238E27FC236}">
                <a16:creationId xmlns:a16="http://schemas.microsoft.com/office/drawing/2014/main" id="{1F216629-9569-D34A-ABE5-C43C7D61B8A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B589F7C-FD66-FB4D-B3C0-DE2F8830F353}"/>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176189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DB6CA8-14BE-BC43-8DEA-4125AAAEDDF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4321986-1CEF-074F-9AF8-9664D47E5F7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6B68656-048A-A444-8899-8FD66FC83EBE}"/>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5" name="页脚占位符 4">
            <a:extLst>
              <a:ext uri="{FF2B5EF4-FFF2-40B4-BE49-F238E27FC236}">
                <a16:creationId xmlns:a16="http://schemas.microsoft.com/office/drawing/2014/main" id="{37DEB392-B636-6947-91D0-E5D25242141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E7C56D5-4439-464E-9509-1CF49EAC3264}"/>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1430789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2192000" cy="68580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35179" y="5947812"/>
            <a:ext cx="10584584"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4894690"/>
            <a:ext cx="10631583" cy="1092061"/>
          </a:xfrm>
        </p:spPr>
        <p:txBody>
          <a:bodyPr anchor="b">
            <a:noAutofit/>
          </a:bodyPr>
          <a:lstStyle>
            <a:lvl1pPr algn="l">
              <a:lnSpc>
                <a:spcPct val="90000"/>
              </a:lnSpc>
              <a:spcBef>
                <a:spcPts val="0"/>
              </a:spcBef>
              <a:defRPr sz="5111"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BC3E6B0E-0ADE-4545-99DE-33F243C9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082" y="3577295"/>
            <a:ext cx="2444399" cy="527222"/>
          </a:xfrm>
          <a:prstGeom prst="rect">
            <a:avLst/>
          </a:prstGeom>
        </p:spPr>
      </p:pic>
    </p:spTree>
    <p:extLst>
      <p:ext uri="{BB962C8B-B14F-4D97-AF65-F5344CB8AC3E}">
        <p14:creationId xmlns:p14="http://schemas.microsoft.com/office/powerpoint/2010/main" val="417072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819363"/>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000">
                <a:solidFill>
                  <a:schemeClr val="bg1"/>
                </a:solidFill>
              </a:defRPr>
            </a:lvl1pPr>
            <a:lvl2pPr marL="634994" indent="0">
              <a:buClr>
                <a:schemeClr val="bg2"/>
              </a:buClr>
              <a:buSzPct val="100000"/>
              <a:buFontTx/>
              <a:buNone/>
              <a:defRPr sz="1778">
                <a:solidFill>
                  <a:schemeClr val="bg1"/>
                </a:solidFill>
              </a:defRPr>
            </a:lvl2pPr>
            <a:lvl3pPr marL="1210016" indent="0">
              <a:buClr>
                <a:schemeClr val="bg2"/>
              </a:buClr>
              <a:buSzPct val="100000"/>
              <a:buFontTx/>
              <a:buNone/>
              <a:defRPr sz="1556">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99482"/>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327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6226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36122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with Photograph">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ACFB6B-9EE4-4ED4-B42D-0B338EA550DD}"/>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000" dirty="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0109320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E1F18-ECFA-5346-9F74-FD3C4662F15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4ABCEEC-CFC5-2149-B330-C9E2A236156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460F6DA-E762-AE4A-AD20-94B7F90D6903}"/>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5" name="页脚占位符 4">
            <a:extLst>
              <a:ext uri="{FF2B5EF4-FFF2-40B4-BE49-F238E27FC236}">
                <a16:creationId xmlns:a16="http://schemas.microsoft.com/office/drawing/2014/main" id="{70A47762-2D39-3B42-8E58-0C1CCD78B1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076121-7B17-FE49-A2F5-1CC82AC2FEB2}"/>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345735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78D52-0013-4C43-BC06-21F095FC225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301AA55-63DC-9E4E-A1FE-7153CB954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EC1F5F3A-C45F-E94A-99DA-A822C4CB0FC8}"/>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5" name="页脚占位符 4">
            <a:extLst>
              <a:ext uri="{FF2B5EF4-FFF2-40B4-BE49-F238E27FC236}">
                <a16:creationId xmlns:a16="http://schemas.microsoft.com/office/drawing/2014/main" id="{C3E37D20-99AD-3D45-B751-04B592C6C8F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D2CEE8F-15D2-7E47-A9B6-9D98F0DCB41D}"/>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288774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74A6F-C923-494C-85EC-F46D75F14FC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E7082A7-7EE5-8445-A5F9-88ABA5741CA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16E8A71-E8B3-6C49-96C7-94D6A301E02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6D57AAB-36BB-FA4A-837C-5BFF5910470B}"/>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6" name="页脚占位符 5">
            <a:extLst>
              <a:ext uri="{FF2B5EF4-FFF2-40B4-BE49-F238E27FC236}">
                <a16:creationId xmlns:a16="http://schemas.microsoft.com/office/drawing/2014/main" id="{CDF0DEB2-9CC7-6E42-BCB3-AB54EFB94F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F40AB8B-C8FD-E64B-9420-E6711563140C}"/>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302347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D4651-450E-354A-8FD9-8A3127D96D3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27F768B-9AED-F645-BB0B-F7566719E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469655B-6312-A04A-8D7C-5D30FD30E84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3E1D4413-8142-624F-9019-6D77CED133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247BAD7E-458B-3C4F-9140-DEEEF422DE5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0B24A6-B094-5442-94FE-30BDB1AAE9C5}"/>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8" name="页脚占位符 7">
            <a:extLst>
              <a:ext uri="{FF2B5EF4-FFF2-40B4-BE49-F238E27FC236}">
                <a16:creationId xmlns:a16="http://schemas.microsoft.com/office/drawing/2014/main" id="{95BE6C1E-C468-DA48-ADEE-DFB64772E7E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2FB2EAF-7DB3-FF46-8B94-3A9AD244D0F2}"/>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1715011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86BC2-846F-DD4F-920A-7C09E9975C2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D00F352-5C11-C048-AABF-BD2B3F9BDD12}"/>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4" name="页脚占位符 3">
            <a:extLst>
              <a:ext uri="{FF2B5EF4-FFF2-40B4-BE49-F238E27FC236}">
                <a16:creationId xmlns:a16="http://schemas.microsoft.com/office/drawing/2014/main" id="{D5E09C4D-FE17-6F4F-9981-BDB599D02B01}"/>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63D972-BA6D-864A-95A3-B3CE91AAF767}"/>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283802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49771-8AE7-2542-B346-7386CED81E81}"/>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3" name="页脚占位符 2">
            <a:extLst>
              <a:ext uri="{FF2B5EF4-FFF2-40B4-BE49-F238E27FC236}">
                <a16:creationId xmlns:a16="http://schemas.microsoft.com/office/drawing/2014/main" id="{A9E1EDBC-B2BD-BC42-B647-6C0E101D0DA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0D44852-3CA5-C945-BBCF-45C6D8F2D53D}"/>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4091653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7194C-D78F-5E4D-861C-5734AFBE876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B44F21C-73C9-9442-BD72-A65EC1877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799D228-21A6-F242-A5D3-E7107841B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578DC0-2F7E-9345-B909-E8BAEBC4FE35}"/>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6" name="页脚占位符 5">
            <a:extLst>
              <a:ext uri="{FF2B5EF4-FFF2-40B4-BE49-F238E27FC236}">
                <a16:creationId xmlns:a16="http://schemas.microsoft.com/office/drawing/2014/main" id="{9A7B08EF-B548-034E-8F44-B64E122092E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3AED033-D114-F349-BA9A-A052C889D1E8}"/>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3283205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84A34-5A8A-D345-9E13-376D038FC57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BD7CBCF-865A-F44A-9F00-1DAAE88330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27D72EF-11F9-AF41-BF0B-CCABF29D01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4EB2198-B6C6-2F4D-9067-98201FEBDA0B}"/>
              </a:ext>
            </a:extLst>
          </p:cNvPr>
          <p:cNvSpPr>
            <a:spLocks noGrp="1"/>
          </p:cNvSpPr>
          <p:nvPr>
            <p:ph type="dt" sz="half" idx="10"/>
          </p:nvPr>
        </p:nvSpPr>
        <p:spPr/>
        <p:txBody>
          <a:bodyPr/>
          <a:lstStyle/>
          <a:p>
            <a:fld id="{E6BA8D1B-8B96-E74D-BE3D-965C642CEA2F}" type="datetimeFigureOut">
              <a:t>2020/9/23</a:t>
            </a:fld>
            <a:endParaRPr kumimoji="1" lang="zh-CN" altLang="en-US"/>
          </a:p>
        </p:txBody>
      </p:sp>
      <p:sp>
        <p:nvSpPr>
          <p:cNvPr id="6" name="页脚占位符 5">
            <a:extLst>
              <a:ext uri="{FF2B5EF4-FFF2-40B4-BE49-F238E27FC236}">
                <a16:creationId xmlns:a16="http://schemas.microsoft.com/office/drawing/2014/main" id="{7AC884C4-9588-1B43-B9F1-80F7C7D4ECB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04EA12-027B-8448-9741-22263DA0523A}"/>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322844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BC83F88-CE4C-EE49-A3D9-5BBD8E9122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7658D7B-7B57-2F45-A418-27AE7A278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6AEA03A-FA1B-9B45-88A9-EAE4660F6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A8D1B-8B96-E74D-BE3D-965C642CEA2F}" type="datetimeFigureOut">
              <a:t>2020/9/23</a:t>
            </a:fld>
            <a:endParaRPr kumimoji="1" lang="zh-CN" altLang="en-US"/>
          </a:p>
        </p:txBody>
      </p:sp>
      <p:sp>
        <p:nvSpPr>
          <p:cNvPr id="5" name="页脚占位符 4">
            <a:extLst>
              <a:ext uri="{FF2B5EF4-FFF2-40B4-BE49-F238E27FC236}">
                <a16:creationId xmlns:a16="http://schemas.microsoft.com/office/drawing/2014/main" id="{61E25F07-2D49-BE40-9C3F-A158F078CE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1D4722F-CD1A-6A47-954D-103F3A1B8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92937-D152-D24A-A87E-DDEEA947817D}" type="slidenum">
              <a:t>‹#›</a:t>
            </a:fld>
            <a:endParaRPr kumimoji="1" lang="zh-CN" altLang="en-US"/>
          </a:p>
        </p:txBody>
      </p:sp>
    </p:spTree>
    <p:extLst>
      <p:ext uri="{BB962C8B-B14F-4D97-AF65-F5344CB8AC3E}">
        <p14:creationId xmlns:p14="http://schemas.microsoft.com/office/powerpoint/2010/main" val="2933992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p:txBody>
          <a:bodyPr/>
          <a:lstStyle/>
          <a:p>
            <a:r>
              <a:rPr lang="en-US" altLang="zh-CN" dirty="0">
                <a:latin typeface="Noto Sans Mono CJK SC Bold" panose="020B0800000000000000" pitchFamily="34" charset="-122"/>
                <a:ea typeface="Noto Sans Mono CJK SC Bold" panose="020B0800000000000000" pitchFamily="34" charset="-122"/>
              </a:rPr>
              <a:t>NVIDIA </a:t>
            </a:r>
            <a:r>
              <a:rPr lang="zh-CN" altLang="en-US" dirty="0">
                <a:latin typeface="Noto Sans Mono CJK SC Bold" panose="020B0800000000000000" pitchFamily="34" charset="-122"/>
                <a:ea typeface="Noto Sans Mono CJK SC Bold" panose="020B0800000000000000" pitchFamily="34" charset="-122"/>
              </a:rPr>
              <a:t>开发者社区 何琨</a:t>
            </a:r>
            <a:endParaRPr lang="en-US" dirty="0"/>
          </a:p>
        </p:txBody>
      </p:sp>
      <p:sp>
        <p:nvSpPr>
          <p:cNvPr id="5" name="Title 10"/>
          <p:cNvSpPr>
            <a:spLocks noGrp="1"/>
          </p:cNvSpPr>
          <p:nvPr>
            <p:ph type="title"/>
          </p:nvPr>
        </p:nvSpPr>
        <p:spPr>
          <a:xfrm>
            <a:off x="535180" y="4894690"/>
            <a:ext cx="11749953" cy="1092061"/>
          </a:xfrm>
        </p:spPr>
        <p:txBody>
          <a:bodyPr/>
          <a:lstStyle/>
          <a:p>
            <a:r>
              <a:rPr lang="en-US" altLang="zh-CN" dirty="0">
                <a:latin typeface="DINPro-Medium" panose="02000503030000020004" pitchFamily="50" charset="0"/>
              </a:rPr>
              <a:t>NVIDIA </a:t>
            </a:r>
            <a:r>
              <a:rPr lang="en-US" altLang="zh-CN" dirty="0" err="1">
                <a:latin typeface="DINPro-Medium" panose="02000503030000020004" pitchFamily="50" charset="0"/>
                <a:ea typeface="Noto Sans Mono CJK SC Bold" panose="020B0800000000000000" pitchFamily="34" charset="-122"/>
              </a:rPr>
              <a:t>TensorRT</a:t>
            </a:r>
            <a:endParaRPr lang="en-US" dirty="0">
              <a:latin typeface="DINPro-Medium" panose="02000503030000020004" pitchFamily="50" charset="0"/>
            </a:endParaRPr>
          </a:p>
        </p:txBody>
      </p:sp>
    </p:spTree>
    <p:extLst>
      <p:ext uri="{BB962C8B-B14F-4D97-AF65-F5344CB8AC3E}">
        <p14:creationId xmlns:p14="http://schemas.microsoft.com/office/powerpoint/2010/main" val="110317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41599C9-1D60-4BD5-9915-705907C027BD}"/>
              </a:ext>
            </a:extLst>
          </p:cNvPr>
          <p:cNvSpPr txBox="1"/>
          <p:nvPr/>
        </p:nvSpPr>
        <p:spPr>
          <a:xfrm>
            <a:off x="711200" y="330200"/>
            <a:ext cx="451273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DINPro-Medium" panose="02000503030000020004" pitchFamily="50" charset="0"/>
                <a:ea typeface="+mn-ea"/>
                <a:cs typeface="+mn-cs"/>
              </a:rPr>
              <a:t>TensorRT</a:t>
            </a:r>
          </a:p>
        </p:txBody>
      </p:sp>
      <p:sp>
        <p:nvSpPr>
          <p:cNvPr id="14" name="Rectangle 13">
            <a:extLst>
              <a:ext uri="{FF2B5EF4-FFF2-40B4-BE49-F238E27FC236}">
                <a16:creationId xmlns:a16="http://schemas.microsoft.com/office/drawing/2014/main" id="{0B143ACD-9692-4BE7-A90D-B8C62AE5286B}"/>
              </a:ext>
            </a:extLst>
          </p:cNvPr>
          <p:cNvSpPr/>
          <p:nvPr/>
        </p:nvSpPr>
        <p:spPr>
          <a:xfrm>
            <a:off x="711200" y="1038086"/>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DINPro-Medium" panose="02000503030000020004" pitchFamily="50" charset="0"/>
                <a:ea typeface="Noto Sans Mono CJK SC Regular" panose="020B0500000000000000" pitchFamily="34" charset="-122"/>
                <a:cs typeface="+mn-cs"/>
              </a:rPr>
              <a:t>NVIDIA TensorRT™</a:t>
            </a:r>
            <a:r>
              <a:rPr kumimoji="0" lang="en-US" sz="1800" b="0" i="0" u="none" strike="noStrike" kern="1200" cap="none" spc="0" normalizeH="0" baseline="0" noProof="0" dirty="0">
                <a:ln>
                  <a:noFill/>
                </a:ln>
                <a:solidFill>
                  <a:prstClr val="black"/>
                </a:solidFill>
                <a:effectLst/>
                <a:uLnTx/>
                <a:uFillTx/>
                <a:latin typeface="Noto Sans Mono CJK SC Regular" panose="020B0500000000000000" pitchFamily="34" charset="-122"/>
                <a:ea typeface="Noto Sans Mono CJK SC Regular" panose="020B0500000000000000" pitchFamily="34" charset="-122"/>
                <a:cs typeface="+mn-cs"/>
              </a:rPr>
              <a:t>是一种高性能深度学习推理优化器和运行时</a:t>
            </a:r>
            <a:r>
              <a:rPr kumimoji="0" lang="zh-CN" altLang="en-US" sz="1800" b="0" i="0" u="none" strike="noStrike" kern="1200" cap="none" spc="0" normalizeH="0" baseline="0" noProof="0" dirty="0">
                <a:ln>
                  <a:noFill/>
                </a:ln>
                <a:solidFill>
                  <a:prstClr val="black"/>
                </a:solidFill>
                <a:effectLst/>
                <a:uLnTx/>
                <a:uFillTx/>
                <a:latin typeface="Noto Sans Mono CJK SC Regular" panose="020B0500000000000000" pitchFamily="34" charset="-122"/>
                <a:ea typeface="Noto Sans Mono CJK SC Regular" panose="020B0500000000000000" pitchFamily="34" charset="-122"/>
                <a:cs typeface="+mn-cs"/>
              </a:rPr>
              <a:t>加速库</a:t>
            </a:r>
            <a:r>
              <a:rPr kumimoji="0" lang="en-US" sz="1800" b="0" i="0" u="none" strike="noStrike" kern="1200" cap="none" spc="0" normalizeH="0" baseline="0" noProof="0" dirty="0">
                <a:ln>
                  <a:noFill/>
                </a:ln>
                <a:solidFill>
                  <a:prstClr val="black"/>
                </a:solidFill>
                <a:effectLst/>
                <a:uLnTx/>
                <a:uFillTx/>
                <a:latin typeface="Noto Sans Mono CJK SC Regular" panose="020B0500000000000000" pitchFamily="34" charset="-122"/>
                <a:ea typeface="Noto Sans Mono CJK SC Regular" panose="020B0500000000000000" pitchFamily="34" charset="-122"/>
                <a:cs typeface="+mn-cs"/>
              </a:rPr>
              <a:t>，可为深度学习推理应用程序提供低延迟和高吞吐量。 使用TensorRT，您可以优化神经网络模型，以高精度校准低精度，最后将模型部署到超大规模数据中心，嵌入式或汽车产品平台。</a:t>
            </a:r>
          </a:p>
        </p:txBody>
      </p:sp>
      <p:pic>
        <p:nvPicPr>
          <p:cNvPr id="16" name="Picture 15">
            <a:extLst>
              <a:ext uri="{FF2B5EF4-FFF2-40B4-BE49-F238E27FC236}">
                <a16:creationId xmlns:a16="http://schemas.microsoft.com/office/drawing/2014/main" id="{31853DA5-6F11-48B4-9B63-B8FEDE73523A}"/>
              </a:ext>
            </a:extLst>
          </p:cNvPr>
          <p:cNvPicPr>
            <a:picLocks noChangeAspect="1"/>
          </p:cNvPicPr>
          <p:nvPr/>
        </p:nvPicPr>
        <p:blipFill>
          <a:blip r:embed="rId2"/>
          <a:stretch>
            <a:fillRect/>
          </a:stretch>
        </p:blipFill>
        <p:spPr>
          <a:xfrm>
            <a:off x="6968069" y="902618"/>
            <a:ext cx="4993217" cy="4390587"/>
          </a:xfrm>
          <a:prstGeom prst="rect">
            <a:avLst/>
          </a:prstGeom>
        </p:spPr>
      </p:pic>
      <p:sp>
        <p:nvSpPr>
          <p:cNvPr id="6" name="Rectangle 5">
            <a:extLst>
              <a:ext uri="{FF2B5EF4-FFF2-40B4-BE49-F238E27FC236}">
                <a16:creationId xmlns:a16="http://schemas.microsoft.com/office/drawing/2014/main" id="{AE43B609-F8E9-47F3-B3A7-615074BB6E89}"/>
              </a:ext>
            </a:extLst>
          </p:cNvPr>
          <p:cNvSpPr/>
          <p:nvPr/>
        </p:nvSpPr>
        <p:spPr>
          <a:xfrm>
            <a:off x="939800" y="2833638"/>
            <a:ext cx="6096000" cy="2351798"/>
          </a:xfrm>
          <a:prstGeom prst="rect">
            <a:avLst/>
          </a:prstGeom>
        </p:spPr>
        <p:txBody>
          <a:bodyPr>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新编译器加速递归神经网络常用的语音和异常检测</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支持超过</a:t>
            </a:r>
            <a:r>
              <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20</a:t>
            </a: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个新的</a:t>
            </a:r>
            <a:r>
              <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ONNX</a:t>
            </a: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操作，加速关键语音模型，如</a:t>
            </a:r>
            <a:r>
              <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BERT, </a:t>
            </a:r>
            <a:r>
              <a:rPr kumimoji="0" lang="en-US" altLang="zh-CN" sz="2000" b="0" i="0" u="none" strike="noStrike" kern="1200" cap="none" spc="0" normalizeH="0" baseline="0" noProof="0" dirty="0" err="1">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TacoTron</a:t>
            </a:r>
            <a:r>
              <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 2</a:t>
            </a: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和</a:t>
            </a:r>
            <a:r>
              <a:rPr kumimoji="0" lang="en-US" altLang="zh-CN" sz="2000" b="0" i="0" u="none" strike="noStrike" kern="1200" cap="none" spc="0" normalizeH="0" baseline="0" noProof="0" dirty="0" err="1">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WaveRNN</a:t>
            </a:r>
            <a:endPar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扩展了对动态形状的支持，以支持关键的人工智能会话模型</a:t>
            </a:r>
            <a:endParaRPr kumimoji="0" 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endParaRPr>
          </a:p>
        </p:txBody>
      </p:sp>
      <p:sp>
        <p:nvSpPr>
          <p:cNvPr id="3" name="Rectangle 2">
            <a:extLst>
              <a:ext uri="{FF2B5EF4-FFF2-40B4-BE49-F238E27FC236}">
                <a16:creationId xmlns:a16="http://schemas.microsoft.com/office/drawing/2014/main" id="{750C3999-03BF-4BBD-9EF1-6DDD0C2004C7}"/>
              </a:ext>
            </a:extLst>
          </p:cNvPr>
          <p:cNvSpPr/>
          <p:nvPr/>
        </p:nvSpPr>
        <p:spPr>
          <a:xfrm>
            <a:off x="868016" y="5432432"/>
            <a:ext cx="9462053"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ONNX: Added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ConstantOfShape</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DequantizeLinear</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Equal, Erf, Expand, Greater, GRU, Less, Loop, LRN, LSTM, Not,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PRelu</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QuantizeLinear</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RandomUniform</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RandomUniformLike</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Range, RNN, Scan, Sqrt, Tile, and Where</a:t>
            </a:r>
          </a:p>
        </p:txBody>
      </p:sp>
    </p:spTree>
    <p:extLst>
      <p:ext uri="{BB962C8B-B14F-4D97-AF65-F5344CB8AC3E}">
        <p14:creationId xmlns:p14="http://schemas.microsoft.com/office/powerpoint/2010/main" val="263582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3B54-9234-46D5-8588-6194620FD0BE}"/>
              </a:ext>
            </a:extLst>
          </p:cNvPr>
          <p:cNvSpPr>
            <a:spLocks noGrp="1"/>
          </p:cNvSpPr>
          <p:nvPr>
            <p:ph type="title"/>
          </p:nvPr>
        </p:nvSpPr>
        <p:spPr>
          <a:xfrm>
            <a:off x="2806348" y="384528"/>
            <a:ext cx="6579306" cy="687917"/>
          </a:xfrm>
        </p:spPr>
        <p:txBody>
          <a:bodyPr/>
          <a:lstStyle/>
          <a:p>
            <a:pPr eaLnBrk="1" hangingPunct="1">
              <a:defRPr/>
            </a:pPr>
            <a:r>
              <a:rPr lang="en-US" sz="3111" dirty="0">
                <a:latin typeface="DINPro-Regular" panose="02000503030000020004" pitchFamily="50" charset="0"/>
              </a:rPr>
              <a:t>Framework Integrations</a:t>
            </a:r>
          </a:p>
        </p:txBody>
      </p:sp>
      <p:sp>
        <p:nvSpPr>
          <p:cNvPr id="27651" name="Content Placeholder 2">
            <a:extLst>
              <a:ext uri="{FF2B5EF4-FFF2-40B4-BE49-F238E27FC236}">
                <a16:creationId xmlns:a16="http://schemas.microsoft.com/office/drawing/2014/main" id="{809FFA4C-A6DE-44BE-A77D-94A3F6C4FB78}"/>
              </a:ext>
            </a:extLst>
          </p:cNvPr>
          <p:cNvSpPr>
            <a:spLocks noGrp="1" noChangeArrowheads="1"/>
          </p:cNvSpPr>
          <p:nvPr>
            <p:ph idx="1"/>
          </p:nvPr>
        </p:nvSpPr>
        <p:spPr>
          <a:xfrm>
            <a:off x="485071" y="1199445"/>
            <a:ext cx="11221861" cy="1673931"/>
          </a:xfrm>
        </p:spPr>
        <p:txBody>
          <a:bodyPr/>
          <a:lstStyle/>
          <a:p>
            <a:pPr eaLnBrk="1" hangingPunct="1"/>
            <a:r>
              <a:rPr lang="en-US" altLang="en-US">
                <a:latin typeface="DINPro-Regular" panose="02000503030000020004" pitchFamily="50" charset="0"/>
              </a:rPr>
              <a:t>NVIDIA works closely with deep learning framework developers to achieve optimized performance for inference on AI platforms using TensorRT. If your training models are in the ONNX format or other popular frameworks such as TensorFlow and MATLAB, there are easy ways for you to import models into TensorRT for inference. Below are few integrations with information on how to get started.</a:t>
            </a:r>
          </a:p>
        </p:txBody>
      </p:sp>
      <p:pic>
        <p:nvPicPr>
          <p:cNvPr id="27652" name="Picture 5">
            <a:extLst>
              <a:ext uri="{FF2B5EF4-FFF2-40B4-BE49-F238E27FC236}">
                <a16:creationId xmlns:a16="http://schemas.microsoft.com/office/drawing/2014/main" id="{E5A6BF4D-0FEF-49E2-9623-2DDF222B4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167" y="4030487"/>
            <a:ext cx="196850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a:extLst>
              <a:ext uri="{FF2B5EF4-FFF2-40B4-BE49-F238E27FC236}">
                <a16:creationId xmlns:a16="http://schemas.microsoft.com/office/drawing/2014/main" id="{B8892DD0-9B13-46A7-820A-4E667F8A7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278" y="3984626"/>
            <a:ext cx="2095500" cy="140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7">
            <a:extLst>
              <a:ext uri="{FF2B5EF4-FFF2-40B4-BE49-F238E27FC236}">
                <a16:creationId xmlns:a16="http://schemas.microsoft.com/office/drawing/2014/main" id="{F8BF06E9-921E-4089-AB73-218BD65D6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1320" y="4275667"/>
            <a:ext cx="2566458" cy="109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467277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bject 2">
            <a:extLst>
              <a:ext uri="{FF2B5EF4-FFF2-40B4-BE49-F238E27FC236}">
                <a16:creationId xmlns:a16="http://schemas.microsoft.com/office/drawing/2014/main" id="{F743BC88-BEF5-4B78-84AD-B2AE54ABAB15}"/>
              </a:ext>
            </a:extLst>
          </p:cNvPr>
          <p:cNvSpPr>
            <a:spLocks noChangeArrowheads="1"/>
          </p:cNvSpPr>
          <p:nvPr/>
        </p:nvSpPr>
        <p:spPr bwMode="auto">
          <a:xfrm>
            <a:off x="11281834" y="6517570"/>
            <a:ext cx="169333" cy="11994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FFFFFF"/>
              </a:solidFill>
            </a:endParaRPr>
          </a:p>
        </p:txBody>
      </p:sp>
      <p:sp>
        <p:nvSpPr>
          <p:cNvPr id="28675" name="object 3">
            <a:extLst>
              <a:ext uri="{FF2B5EF4-FFF2-40B4-BE49-F238E27FC236}">
                <a16:creationId xmlns:a16="http://schemas.microsoft.com/office/drawing/2014/main" id="{2A6A522F-038F-4DD9-AD54-75E3EE5C3679}"/>
              </a:ext>
            </a:extLst>
          </p:cNvPr>
          <p:cNvSpPr>
            <a:spLocks/>
          </p:cNvSpPr>
          <p:nvPr/>
        </p:nvSpPr>
        <p:spPr bwMode="auto">
          <a:xfrm>
            <a:off x="0" y="0"/>
            <a:ext cx="12192000" cy="6858000"/>
          </a:xfrm>
          <a:custGeom>
            <a:avLst/>
            <a:gdLst>
              <a:gd name="T0" fmla="*/ 0 w 10972800"/>
              <a:gd name="T1" fmla="*/ 0 h 6172200"/>
              <a:gd name="T2" fmla="*/ 10972800 w 10972800"/>
              <a:gd name="T3" fmla="*/ 0 h 6172200"/>
              <a:gd name="T4" fmla="*/ 10972800 w 10972800"/>
              <a:gd name="T5" fmla="*/ 6172200 h 6172200"/>
              <a:gd name="T6" fmla="*/ 0 w 10972800"/>
              <a:gd name="T7" fmla="*/ 6172200 h 6172200"/>
              <a:gd name="T8" fmla="*/ 0 w 10972800"/>
              <a:gd name="T9" fmla="*/ 0 h 6172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72800" h="6172200">
                <a:moveTo>
                  <a:pt x="0" y="0"/>
                </a:moveTo>
                <a:lnTo>
                  <a:pt x="10972800" y="0"/>
                </a:lnTo>
                <a:lnTo>
                  <a:pt x="10972800" y="6172200"/>
                </a:lnTo>
                <a:lnTo>
                  <a:pt x="0" y="617220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4" name="object 4">
            <a:extLst>
              <a:ext uri="{FF2B5EF4-FFF2-40B4-BE49-F238E27FC236}">
                <a16:creationId xmlns:a16="http://schemas.microsoft.com/office/drawing/2014/main" id="{7F325D2D-7D4F-48D0-8F59-9C98DCE13D9F}"/>
              </a:ext>
            </a:extLst>
          </p:cNvPr>
          <p:cNvSpPr txBox="1">
            <a:spLocks noGrp="1"/>
          </p:cNvSpPr>
          <p:nvPr>
            <p:ph type="title"/>
          </p:nvPr>
        </p:nvSpPr>
        <p:spPr>
          <a:xfrm>
            <a:off x="592667" y="3094818"/>
            <a:ext cx="6985000" cy="630515"/>
          </a:xfrm>
        </p:spPr>
        <p:txBody>
          <a:bodyPr vert="horz" wrap="square" lIns="0" tIns="14817" rIns="0" bIns="0" numCol="1" rtlCol="0" anchor="b" anchorCtr="0" compatLnSpc="1">
            <a:prstTxWarp prst="textNoShape">
              <a:avLst/>
            </a:prstTxWarp>
            <a:spAutoFit/>
          </a:bodyPr>
          <a:lstStyle/>
          <a:p>
            <a:pPr marL="14111" eaLnBrk="1" hangingPunct="1">
              <a:lnSpc>
                <a:spcPct val="100000"/>
              </a:lnSpc>
              <a:spcBef>
                <a:spcPts val="117"/>
              </a:spcBef>
              <a:defRPr/>
            </a:pPr>
            <a:r>
              <a:rPr spc="-117" dirty="0">
                <a:solidFill>
                  <a:srgbClr val="FFFFFF"/>
                </a:solidFill>
                <a:latin typeface="DINPro-Regular" panose="02000503030000020004" pitchFamily="50" charset="0"/>
              </a:rPr>
              <a:t>TensorRT: </a:t>
            </a:r>
            <a:r>
              <a:rPr lang="en-US" dirty="0">
                <a:solidFill>
                  <a:srgbClr val="FFFFFF"/>
                </a:solidFill>
                <a:latin typeface="DINPro-Regular" panose="02000503030000020004" pitchFamily="50" charset="0"/>
              </a:rPr>
              <a:t>work flow</a:t>
            </a:r>
            <a:endParaRPr dirty="0">
              <a:solidFill>
                <a:srgbClr val="FFFFFF"/>
              </a:solidFill>
              <a:latin typeface="DINPro-Regular" panose="02000503030000020004" pitchFamily="50" charset="0"/>
            </a:endParaRPr>
          </a:p>
        </p:txBody>
      </p:sp>
    </p:spTree>
    <p:extLst>
      <p:ext uri="{BB962C8B-B14F-4D97-AF65-F5344CB8AC3E}">
        <p14:creationId xmlns:p14="http://schemas.microsoft.com/office/powerpoint/2010/main" val="40743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84A0A419-598D-4543-9466-1DADC0C463D8}"/>
              </a:ext>
            </a:extLst>
          </p:cNvPr>
          <p:cNvSpPr>
            <a:spLocks noGrp="1"/>
          </p:cNvSpPr>
          <p:nvPr>
            <p:ph type="title"/>
          </p:nvPr>
        </p:nvSpPr>
        <p:spPr>
          <a:xfrm>
            <a:off x="553719" y="734695"/>
            <a:ext cx="11084559" cy="656590"/>
          </a:xfrm>
        </p:spPr>
        <p:txBody>
          <a:bodyPr>
            <a:normAutofit fontScale="90000"/>
          </a:bodyPr>
          <a:lstStyle/>
          <a:p>
            <a:r>
              <a:rPr lang="en-US" dirty="0"/>
              <a:t>Powering the Deep Learning Ecosystem</a:t>
            </a:r>
          </a:p>
        </p:txBody>
      </p:sp>
      <p:grpSp>
        <p:nvGrpSpPr>
          <p:cNvPr id="136" name="Group 135">
            <a:extLst>
              <a:ext uri="{FF2B5EF4-FFF2-40B4-BE49-F238E27FC236}">
                <a16:creationId xmlns:a16="http://schemas.microsoft.com/office/drawing/2014/main" id="{F7E0A08E-09F8-4834-8C53-302F92377711}"/>
              </a:ext>
            </a:extLst>
          </p:cNvPr>
          <p:cNvGrpSpPr/>
          <p:nvPr/>
        </p:nvGrpSpPr>
        <p:grpSpPr>
          <a:xfrm>
            <a:off x="654309" y="1898662"/>
            <a:ext cx="3543903" cy="1432036"/>
            <a:chOff x="588877" y="1708796"/>
            <a:chExt cx="3189513" cy="1288832"/>
          </a:xfrm>
        </p:grpSpPr>
        <p:grpSp>
          <p:nvGrpSpPr>
            <p:cNvPr id="137" name="Group 136">
              <a:extLst>
                <a:ext uri="{FF2B5EF4-FFF2-40B4-BE49-F238E27FC236}">
                  <a16:creationId xmlns:a16="http://schemas.microsoft.com/office/drawing/2014/main" id="{0D9DF8C3-2168-40AD-B9FD-0911DADDF12A}"/>
                </a:ext>
              </a:extLst>
            </p:cNvPr>
            <p:cNvGrpSpPr/>
            <p:nvPr/>
          </p:nvGrpSpPr>
          <p:grpSpPr>
            <a:xfrm>
              <a:off x="588877" y="1708796"/>
              <a:ext cx="3189513" cy="1288832"/>
              <a:chOff x="497434" y="1687458"/>
              <a:chExt cx="4235203" cy="1288832"/>
            </a:xfrm>
          </p:grpSpPr>
          <p:sp>
            <p:nvSpPr>
              <p:cNvPr id="146" name="Rectangle 145">
                <a:extLst>
                  <a:ext uri="{FF2B5EF4-FFF2-40B4-BE49-F238E27FC236}">
                    <a16:creationId xmlns:a16="http://schemas.microsoft.com/office/drawing/2014/main" id="{0C3794E3-BE48-41CB-B5AF-C7A3F6D8803D}"/>
                  </a:ext>
                </a:extLst>
              </p:cNvPr>
              <p:cNvSpPr/>
              <p:nvPr/>
            </p:nvSpPr>
            <p:spPr>
              <a:xfrm>
                <a:off x="504748" y="1691116"/>
                <a:ext cx="4221487" cy="1285174"/>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dirty="0">
                  <a:solidFill>
                    <a:srgbClr val="000000"/>
                  </a:solidFill>
                  <a:latin typeface="Arial"/>
                  <a:sym typeface="Arial"/>
                </a:endParaRPr>
              </a:p>
            </p:txBody>
          </p:sp>
          <p:sp>
            <p:nvSpPr>
              <p:cNvPr id="147" name="Rectangle 146">
                <a:extLst>
                  <a:ext uri="{FF2B5EF4-FFF2-40B4-BE49-F238E27FC236}">
                    <a16:creationId xmlns:a16="http://schemas.microsoft.com/office/drawing/2014/main" id="{458C1205-33AE-4A76-A0CB-5D5FDC795893}"/>
                  </a:ext>
                </a:extLst>
              </p:cNvPr>
              <p:cNvSpPr/>
              <p:nvPr/>
            </p:nvSpPr>
            <p:spPr>
              <a:xfrm>
                <a:off x="497434" y="1687458"/>
                <a:ext cx="4235203" cy="37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COMPUTER VISION</a:t>
                </a:r>
              </a:p>
            </p:txBody>
          </p:sp>
        </p:grpSp>
        <p:sp>
          <p:nvSpPr>
            <p:cNvPr id="138" name="TextBox 137">
              <a:extLst>
                <a:ext uri="{FF2B5EF4-FFF2-40B4-BE49-F238E27FC236}">
                  <a16:creationId xmlns:a16="http://schemas.microsoft.com/office/drawing/2014/main" id="{19E6A0E1-0089-4D50-85A2-163EEE5C2905}"/>
                </a:ext>
              </a:extLst>
            </p:cNvPr>
            <p:cNvSpPr txBox="1">
              <a:spLocks/>
            </p:cNvSpPr>
            <p:nvPr/>
          </p:nvSpPr>
          <p:spPr>
            <a:xfrm flipH="1">
              <a:off x="760790" y="2124659"/>
              <a:ext cx="1443577"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OBJECT DETECTION</a:t>
              </a:r>
            </a:p>
          </p:txBody>
        </p:sp>
        <p:sp>
          <p:nvSpPr>
            <p:cNvPr id="139" name="TextBox 138">
              <a:extLst>
                <a:ext uri="{FF2B5EF4-FFF2-40B4-BE49-F238E27FC236}">
                  <a16:creationId xmlns:a16="http://schemas.microsoft.com/office/drawing/2014/main" id="{957400AE-6AFB-4A01-B8B1-A56E8A783F3C}"/>
                </a:ext>
              </a:extLst>
            </p:cNvPr>
            <p:cNvSpPr txBox="1">
              <a:spLocks/>
            </p:cNvSpPr>
            <p:nvPr/>
          </p:nvSpPr>
          <p:spPr>
            <a:xfrm flipH="1">
              <a:off x="2066676" y="2129514"/>
              <a:ext cx="1644964"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IMAGE CLASSIFICATION</a:t>
              </a:r>
            </a:p>
          </p:txBody>
        </p:sp>
        <p:grpSp>
          <p:nvGrpSpPr>
            <p:cNvPr id="140" name="Group 139">
              <a:extLst>
                <a:ext uri="{FF2B5EF4-FFF2-40B4-BE49-F238E27FC236}">
                  <a16:creationId xmlns:a16="http://schemas.microsoft.com/office/drawing/2014/main" id="{42DA46B3-31C9-4BE2-974B-9BDC5814344C}"/>
                </a:ext>
              </a:extLst>
            </p:cNvPr>
            <p:cNvGrpSpPr/>
            <p:nvPr/>
          </p:nvGrpSpPr>
          <p:grpSpPr>
            <a:xfrm>
              <a:off x="960413" y="2335625"/>
              <a:ext cx="1044334" cy="586573"/>
              <a:chOff x="605010" y="2128285"/>
              <a:chExt cx="1444794" cy="811500"/>
            </a:xfrm>
          </p:grpSpPr>
          <p:pic>
            <p:nvPicPr>
              <p:cNvPr id="144" name="Picture 143">
                <a:extLst>
                  <a:ext uri="{FF2B5EF4-FFF2-40B4-BE49-F238E27FC236}">
                    <a16:creationId xmlns:a16="http://schemas.microsoft.com/office/drawing/2014/main" id="{50F947A8-5127-446A-A9BF-60CDFDE09391}"/>
                  </a:ext>
                </a:extLst>
              </p:cNvPr>
              <p:cNvPicPr>
                <a:picLocks noChangeAspect="1"/>
              </p:cNvPicPr>
              <p:nvPr/>
            </p:nvPicPr>
            <p:blipFill rotWithShape="1">
              <a:blip r:embed="rId2"/>
              <a:srcRect b="34297"/>
              <a:stretch/>
            </p:blipFill>
            <p:spPr>
              <a:xfrm>
                <a:off x="733047" y="2228634"/>
                <a:ext cx="1188720" cy="610802"/>
              </a:xfrm>
              <a:prstGeom prst="rect">
                <a:avLst/>
              </a:prstGeom>
            </p:spPr>
          </p:pic>
          <p:sp>
            <p:nvSpPr>
              <p:cNvPr id="145" name="Rectangle 144">
                <a:extLst>
                  <a:ext uri="{FF2B5EF4-FFF2-40B4-BE49-F238E27FC236}">
                    <a16:creationId xmlns:a16="http://schemas.microsoft.com/office/drawing/2014/main" id="{4EFD39FC-D804-468C-AAD5-251719F22D6A}"/>
                  </a:ext>
                </a:extLst>
              </p:cNvPr>
              <p:cNvSpPr/>
              <p:nvPr/>
            </p:nvSpPr>
            <p:spPr>
              <a:xfrm>
                <a:off x="605010" y="2128285"/>
                <a:ext cx="1444794" cy="811500"/>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grpSp>
        <p:grpSp>
          <p:nvGrpSpPr>
            <p:cNvPr id="141" name="Group 140">
              <a:extLst>
                <a:ext uri="{FF2B5EF4-FFF2-40B4-BE49-F238E27FC236}">
                  <a16:creationId xmlns:a16="http://schemas.microsoft.com/office/drawing/2014/main" id="{6166AAED-5E35-4C89-AC31-CD5AECB2C17C}"/>
                </a:ext>
              </a:extLst>
            </p:cNvPr>
            <p:cNvGrpSpPr/>
            <p:nvPr/>
          </p:nvGrpSpPr>
          <p:grpSpPr>
            <a:xfrm>
              <a:off x="2366991" y="2335625"/>
              <a:ext cx="1044334" cy="586573"/>
              <a:chOff x="2129010" y="2128285"/>
              <a:chExt cx="1444794" cy="811500"/>
            </a:xfrm>
          </p:grpSpPr>
          <p:pic>
            <p:nvPicPr>
              <p:cNvPr id="142" name="Picture 2" descr="https://devblogs.nvidia.com/wp-content/uploads/2015/08/ILSVRC-Figure2-624x520.png">
                <a:extLst>
                  <a:ext uri="{FF2B5EF4-FFF2-40B4-BE49-F238E27FC236}">
                    <a16:creationId xmlns:a16="http://schemas.microsoft.com/office/drawing/2014/main" id="{5A80FFE1-775C-4831-B1AE-3E41610A71B3}"/>
                  </a:ext>
                </a:extLst>
              </p:cNvPr>
              <p:cNvPicPr>
                <a:picLocks noChangeAspect="1" noChangeArrowheads="1"/>
              </p:cNvPicPr>
              <p:nvPr/>
            </p:nvPicPr>
            <p:blipFill rotWithShape="1">
              <a:blip r:embed="rId3" cstate="print"/>
              <a:srcRect b="36018"/>
              <a:stretch/>
            </p:blipFill>
            <p:spPr bwMode="auto">
              <a:xfrm>
                <a:off x="2236591" y="2206227"/>
                <a:ext cx="1229633" cy="655617"/>
              </a:xfrm>
              <a:prstGeom prst="rect">
                <a:avLst/>
              </a:prstGeom>
              <a:noFill/>
            </p:spPr>
          </p:pic>
          <p:sp>
            <p:nvSpPr>
              <p:cNvPr id="143" name="Rectangle 142">
                <a:extLst>
                  <a:ext uri="{FF2B5EF4-FFF2-40B4-BE49-F238E27FC236}">
                    <a16:creationId xmlns:a16="http://schemas.microsoft.com/office/drawing/2014/main" id="{3B6C71D2-831F-4A5D-8856-E31567ABF67A}"/>
                  </a:ext>
                </a:extLst>
              </p:cNvPr>
              <p:cNvSpPr/>
              <p:nvPr/>
            </p:nvSpPr>
            <p:spPr>
              <a:xfrm>
                <a:off x="2129010" y="2128285"/>
                <a:ext cx="1444794" cy="811500"/>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grpSp>
      </p:grpSp>
      <p:grpSp>
        <p:nvGrpSpPr>
          <p:cNvPr id="148" name="Group 147">
            <a:extLst>
              <a:ext uri="{FF2B5EF4-FFF2-40B4-BE49-F238E27FC236}">
                <a16:creationId xmlns:a16="http://schemas.microsoft.com/office/drawing/2014/main" id="{109D997A-5DD8-4D07-AEA0-B7034E294ED6}"/>
              </a:ext>
            </a:extLst>
          </p:cNvPr>
          <p:cNvGrpSpPr/>
          <p:nvPr/>
        </p:nvGrpSpPr>
        <p:grpSpPr>
          <a:xfrm>
            <a:off x="4304347" y="1898662"/>
            <a:ext cx="3543903" cy="1432036"/>
            <a:chOff x="3890538" y="1708796"/>
            <a:chExt cx="3189513" cy="1288832"/>
          </a:xfrm>
        </p:grpSpPr>
        <p:grpSp>
          <p:nvGrpSpPr>
            <p:cNvPr id="149" name="Group 148">
              <a:extLst>
                <a:ext uri="{FF2B5EF4-FFF2-40B4-BE49-F238E27FC236}">
                  <a16:creationId xmlns:a16="http://schemas.microsoft.com/office/drawing/2014/main" id="{7FC58BFA-FEEC-43BD-AB8F-AACC301445AB}"/>
                </a:ext>
              </a:extLst>
            </p:cNvPr>
            <p:cNvGrpSpPr/>
            <p:nvPr/>
          </p:nvGrpSpPr>
          <p:grpSpPr>
            <a:xfrm>
              <a:off x="3890538" y="1708796"/>
              <a:ext cx="3189513" cy="1288832"/>
              <a:chOff x="497434" y="1687458"/>
              <a:chExt cx="4235203" cy="1288832"/>
            </a:xfrm>
          </p:grpSpPr>
          <p:sp>
            <p:nvSpPr>
              <p:cNvPr id="156" name="Rectangle 155">
                <a:extLst>
                  <a:ext uri="{FF2B5EF4-FFF2-40B4-BE49-F238E27FC236}">
                    <a16:creationId xmlns:a16="http://schemas.microsoft.com/office/drawing/2014/main" id="{F283B306-A340-4904-900D-CEDC65CF63AD}"/>
                  </a:ext>
                </a:extLst>
              </p:cNvPr>
              <p:cNvSpPr/>
              <p:nvPr/>
            </p:nvSpPr>
            <p:spPr>
              <a:xfrm>
                <a:off x="504748" y="1691116"/>
                <a:ext cx="4221487" cy="1285174"/>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57" name="Rectangle 156">
                <a:extLst>
                  <a:ext uri="{FF2B5EF4-FFF2-40B4-BE49-F238E27FC236}">
                    <a16:creationId xmlns:a16="http://schemas.microsoft.com/office/drawing/2014/main" id="{022B5670-2671-4903-B290-405FA602777D}"/>
                  </a:ext>
                </a:extLst>
              </p:cNvPr>
              <p:cNvSpPr/>
              <p:nvPr/>
            </p:nvSpPr>
            <p:spPr>
              <a:xfrm>
                <a:off x="497434" y="1687458"/>
                <a:ext cx="4235203" cy="37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SPEECH </a:t>
                </a:r>
                <a:r>
                  <a:rPr lang="en-US" sz="1556" b="1" kern="0" dirty="0">
                    <a:solidFill>
                      <a:srgbClr val="000000"/>
                    </a:solidFill>
                    <a:latin typeface="Arial" panose="020B0604020202020204" pitchFamily="34" charset="0"/>
                    <a:cs typeface="Arial" panose="020B0604020202020204" pitchFamily="34" charset="0"/>
                    <a:sym typeface="Arial"/>
                  </a:rPr>
                  <a:t>&amp; </a:t>
                </a:r>
                <a:r>
                  <a:rPr lang="en-US" sz="1556" b="1" kern="0" dirty="0">
                    <a:solidFill>
                      <a:srgbClr val="000000"/>
                    </a:solidFill>
                    <a:latin typeface="Arial"/>
                    <a:sym typeface="Arial"/>
                  </a:rPr>
                  <a:t>AUDIO</a:t>
                </a:r>
              </a:p>
            </p:txBody>
          </p:sp>
        </p:grpSp>
        <p:sp>
          <p:nvSpPr>
            <p:cNvPr id="150" name="TextBox 149">
              <a:extLst>
                <a:ext uri="{FF2B5EF4-FFF2-40B4-BE49-F238E27FC236}">
                  <a16:creationId xmlns:a16="http://schemas.microsoft.com/office/drawing/2014/main" id="{21610295-2347-40E9-AEAE-C2241DAB7734}"/>
                </a:ext>
              </a:extLst>
            </p:cNvPr>
            <p:cNvSpPr txBox="1">
              <a:spLocks/>
            </p:cNvSpPr>
            <p:nvPr/>
          </p:nvSpPr>
          <p:spPr>
            <a:xfrm flipH="1">
              <a:off x="4051454" y="2130269"/>
              <a:ext cx="1443577"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VOICE RECOGNITION</a:t>
              </a:r>
            </a:p>
          </p:txBody>
        </p:sp>
        <p:sp>
          <p:nvSpPr>
            <p:cNvPr id="151" name="TextBox 150">
              <a:extLst>
                <a:ext uri="{FF2B5EF4-FFF2-40B4-BE49-F238E27FC236}">
                  <a16:creationId xmlns:a16="http://schemas.microsoft.com/office/drawing/2014/main" id="{355246BE-758D-4A59-A1FB-B165E21CCDCC}"/>
                </a:ext>
              </a:extLst>
            </p:cNvPr>
            <p:cNvSpPr txBox="1">
              <a:spLocks/>
            </p:cNvSpPr>
            <p:nvPr/>
          </p:nvSpPr>
          <p:spPr>
            <a:xfrm flipH="1">
              <a:off x="5357340" y="2129514"/>
              <a:ext cx="1644964"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LANGUAGE TRANSLATION</a:t>
              </a:r>
            </a:p>
          </p:txBody>
        </p:sp>
        <p:sp>
          <p:nvSpPr>
            <p:cNvPr id="152" name="Rectangle 151">
              <a:extLst>
                <a:ext uri="{FF2B5EF4-FFF2-40B4-BE49-F238E27FC236}">
                  <a16:creationId xmlns:a16="http://schemas.microsoft.com/office/drawing/2014/main" id="{BCEE1BC0-DC61-41F6-A5A0-3D607FBCEB5B}"/>
                </a:ext>
              </a:extLst>
            </p:cNvPr>
            <p:cNvSpPr/>
            <p:nvPr/>
          </p:nvSpPr>
          <p:spPr>
            <a:xfrm>
              <a:off x="4251077" y="2335625"/>
              <a:ext cx="1044334" cy="586573"/>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53" name="Rectangle 152">
              <a:extLst>
                <a:ext uri="{FF2B5EF4-FFF2-40B4-BE49-F238E27FC236}">
                  <a16:creationId xmlns:a16="http://schemas.microsoft.com/office/drawing/2014/main" id="{848F45DA-80A9-4C2E-A8CF-AEB707353D08}"/>
                </a:ext>
              </a:extLst>
            </p:cNvPr>
            <p:cNvSpPr/>
            <p:nvPr/>
          </p:nvSpPr>
          <p:spPr>
            <a:xfrm>
              <a:off x="5657655" y="2335625"/>
              <a:ext cx="1044334" cy="586573"/>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pic>
          <p:nvPicPr>
            <p:cNvPr id="154" name="Picture 4" descr="https://cdn2.iconfinder.com/data/icons/social-productivity-line-art-2/128/speaker-512.png">
              <a:extLst>
                <a:ext uri="{FF2B5EF4-FFF2-40B4-BE49-F238E27FC236}">
                  <a16:creationId xmlns:a16="http://schemas.microsoft.com/office/drawing/2014/main" id="{2A19C701-8A32-49C0-8F7B-35FBA68826CF}"/>
                </a:ext>
              </a:extLst>
            </p:cNvPr>
            <p:cNvPicPr>
              <a:picLocks noChangeAspect="1" noChangeArrowheads="1"/>
            </p:cNvPicPr>
            <p:nvPr/>
          </p:nvPicPr>
          <p:blipFill>
            <a:blip r:embed="rId4" cstate="print"/>
            <a:srcRect/>
            <a:stretch>
              <a:fillRect/>
            </a:stretch>
          </p:blipFill>
          <p:spPr bwMode="auto">
            <a:xfrm>
              <a:off x="4592263" y="2447930"/>
              <a:ext cx="361962" cy="361962"/>
            </a:xfrm>
            <a:prstGeom prst="rect">
              <a:avLst/>
            </a:prstGeom>
            <a:noFill/>
          </p:spPr>
        </p:pic>
        <p:pic>
          <p:nvPicPr>
            <p:cNvPr id="155" name="Picture 154">
              <a:extLst>
                <a:ext uri="{FF2B5EF4-FFF2-40B4-BE49-F238E27FC236}">
                  <a16:creationId xmlns:a16="http://schemas.microsoft.com/office/drawing/2014/main" id="{63D7C458-0F1E-44E8-82ED-F976715D60DB}"/>
                </a:ext>
              </a:extLst>
            </p:cNvPr>
            <p:cNvPicPr>
              <a:picLocks noChangeAspect="1"/>
            </p:cNvPicPr>
            <p:nvPr/>
          </p:nvPicPr>
          <p:blipFill>
            <a:blip r:embed="rId5" cstate="print"/>
            <a:stretch>
              <a:fillRect/>
            </a:stretch>
          </p:blipFill>
          <p:spPr>
            <a:xfrm>
              <a:off x="5851240" y="2346462"/>
              <a:ext cx="657165" cy="564899"/>
            </a:xfrm>
            <a:prstGeom prst="rect">
              <a:avLst/>
            </a:prstGeom>
          </p:spPr>
        </p:pic>
      </p:grpSp>
      <p:grpSp>
        <p:nvGrpSpPr>
          <p:cNvPr id="158" name="Group 157">
            <a:extLst>
              <a:ext uri="{FF2B5EF4-FFF2-40B4-BE49-F238E27FC236}">
                <a16:creationId xmlns:a16="http://schemas.microsoft.com/office/drawing/2014/main" id="{7A7A32E3-9FA5-4C0F-AB3A-D3807ACDDE48}"/>
              </a:ext>
            </a:extLst>
          </p:cNvPr>
          <p:cNvGrpSpPr/>
          <p:nvPr/>
        </p:nvGrpSpPr>
        <p:grpSpPr>
          <a:xfrm>
            <a:off x="7957746" y="1898662"/>
            <a:ext cx="3543903" cy="1432036"/>
            <a:chOff x="7161971" y="1708796"/>
            <a:chExt cx="3189513" cy="1288832"/>
          </a:xfrm>
        </p:grpSpPr>
        <p:grpSp>
          <p:nvGrpSpPr>
            <p:cNvPr id="159" name="Group 158">
              <a:extLst>
                <a:ext uri="{FF2B5EF4-FFF2-40B4-BE49-F238E27FC236}">
                  <a16:creationId xmlns:a16="http://schemas.microsoft.com/office/drawing/2014/main" id="{7CD81DDD-1DD7-43F2-A413-7FCE38BCD1F2}"/>
                </a:ext>
              </a:extLst>
            </p:cNvPr>
            <p:cNvGrpSpPr/>
            <p:nvPr/>
          </p:nvGrpSpPr>
          <p:grpSpPr>
            <a:xfrm>
              <a:off x="7161971" y="1708796"/>
              <a:ext cx="3189513" cy="1288832"/>
              <a:chOff x="497434" y="1687458"/>
              <a:chExt cx="4235203" cy="1288832"/>
            </a:xfrm>
          </p:grpSpPr>
          <p:sp>
            <p:nvSpPr>
              <p:cNvPr id="171" name="Rectangle 170">
                <a:extLst>
                  <a:ext uri="{FF2B5EF4-FFF2-40B4-BE49-F238E27FC236}">
                    <a16:creationId xmlns:a16="http://schemas.microsoft.com/office/drawing/2014/main" id="{6944D152-A9D7-4140-BFA9-AA78929F7B80}"/>
                  </a:ext>
                </a:extLst>
              </p:cNvPr>
              <p:cNvSpPr/>
              <p:nvPr/>
            </p:nvSpPr>
            <p:spPr>
              <a:xfrm>
                <a:off x="504748" y="1691116"/>
                <a:ext cx="4221487" cy="1285174"/>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72" name="Rectangle 171">
                <a:extLst>
                  <a:ext uri="{FF2B5EF4-FFF2-40B4-BE49-F238E27FC236}">
                    <a16:creationId xmlns:a16="http://schemas.microsoft.com/office/drawing/2014/main" id="{D1E9DD42-8D0A-45A7-BB08-35B5439C248C}"/>
                  </a:ext>
                </a:extLst>
              </p:cNvPr>
              <p:cNvSpPr/>
              <p:nvPr/>
            </p:nvSpPr>
            <p:spPr>
              <a:xfrm>
                <a:off x="497434" y="1687458"/>
                <a:ext cx="4235203" cy="37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NATURAL LANGUAGE PROCESSING</a:t>
                </a:r>
              </a:p>
            </p:txBody>
          </p:sp>
        </p:grpSp>
        <p:sp>
          <p:nvSpPr>
            <p:cNvPr id="160" name="TextBox 159">
              <a:extLst>
                <a:ext uri="{FF2B5EF4-FFF2-40B4-BE49-F238E27FC236}">
                  <a16:creationId xmlns:a16="http://schemas.microsoft.com/office/drawing/2014/main" id="{17EFD6ED-0DCC-4D35-85ED-F3FA5FCD8BAA}"/>
                </a:ext>
              </a:extLst>
            </p:cNvPr>
            <p:cNvSpPr txBox="1">
              <a:spLocks/>
            </p:cNvSpPr>
            <p:nvPr/>
          </p:nvSpPr>
          <p:spPr>
            <a:xfrm flipH="1">
              <a:off x="7225670" y="2067944"/>
              <a:ext cx="1650324"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RECOMMENDATION ENGINES</a:t>
              </a:r>
            </a:p>
          </p:txBody>
        </p:sp>
        <p:sp>
          <p:nvSpPr>
            <p:cNvPr id="161" name="TextBox 160">
              <a:extLst>
                <a:ext uri="{FF2B5EF4-FFF2-40B4-BE49-F238E27FC236}">
                  <a16:creationId xmlns:a16="http://schemas.microsoft.com/office/drawing/2014/main" id="{67B6208F-E591-460B-B0A9-140506C201B7}"/>
                </a:ext>
              </a:extLst>
            </p:cNvPr>
            <p:cNvSpPr txBox="1">
              <a:spLocks/>
            </p:cNvSpPr>
            <p:nvPr/>
          </p:nvSpPr>
          <p:spPr>
            <a:xfrm flipH="1">
              <a:off x="8653442" y="2129514"/>
              <a:ext cx="1644964"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SENTIMENT ANALYSIS</a:t>
              </a:r>
            </a:p>
          </p:txBody>
        </p:sp>
        <p:sp>
          <p:nvSpPr>
            <p:cNvPr id="162" name="Rectangle 161">
              <a:extLst>
                <a:ext uri="{FF2B5EF4-FFF2-40B4-BE49-F238E27FC236}">
                  <a16:creationId xmlns:a16="http://schemas.microsoft.com/office/drawing/2014/main" id="{4BA5665A-BB26-4F56-9BC0-F5D448A80146}"/>
                </a:ext>
              </a:extLst>
            </p:cNvPr>
            <p:cNvSpPr/>
            <p:nvPr/>
          </p:nvSpPr>
          <p:spPr>
            <a:xfrm>
              <a:off x="7547179" y="2335625"/>
              <a:ext cx="1044334" cy="586573"/>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63" name="Rectangle 162">
              <a:extLst>
                <a:ext uri="{FF2B5EF4-FFF2-40B4-BE49-F238E27FC236}">
                  <a16:creationId xmlns:a16="http://schemas.microsoft.com/office/drawing/2014/main" id="{A72EB8CF-D005-4F73-B47A-C8420F2DD8DC}"/>
                </a:ext>
              </a:extLst>
            </p:cNvPr>
            <p:cNvSpPr/>
            <p:nvPr/>
          </p:nvSpPr>
          <p:spPr>
            <a:xfrm>
              <a:off x="8953757" y="2335625"/>
              <a:ext cx="1044334" cy="586573"/>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grpSp>
          <p:nvGrpSpPr>
            <p:cNvPr id="164" name="Group 163">
              <a:extLst>
                <a:ext uri="{FF2B5EF4-FFF2-40B4-BE49-F238E27FC236}">
                  <a16:creationId xmlns:a16="http://schemas.microsoft.com/office/drawing/2014/main" id="{BD5D38D8-EE28-49E1-B764-DD2824EC0728}"/>
                </a:ext>
              </a:extLst>
            </p:cNvPr>
            <p:cNvGrpSpPr/>
            <p:nvPr/>
          </p:nvGrpSpPr>
          <p:grpSpPr>
            <a:xfrm>
              <a:off x="7547174" y="2472556"/>
              <a:ext cx="972864" cy="378320"/>
              <a:chOff x="7566793" y="2464610"/>
              <a:chExt cx="1031830" cy="401250"/>
            </a:xfrm>
          </p:grpSpPr>
          <p:pic>
            <p:nvPicPr>
              <p:cNvPr id="168" name="Picture 167">
                <a:extLst>
                  <a:ext uri="{FF2B5EF4-FFF2-40B4-BE49-F238E27FC236}">
                    <a16:creationId xmlns:a16="http://schemas.microsoft.com/office/drawing/2014/main" id="{3D3B8C51-A807-4B81-A62B-A4C9653C3C61}"/>
                  </a:ext>
                </a:extLst>
              </p:cNvPr>
              <p:cNvPicPr>
                <a:picLocks noChangeAspect="1"/>
              </p:cNvPicPr>
              <p:nvPr/>
            </p:nvPicPr>
            <p:blipFill>
              <a:blip r:embed="rId6" cstate="print"/>
              <a:stretch>
                <a:fillRect/>
              </a:stretch>
            </p:blipFill>
            <p:spPr>
              <a:xfrm>
                <a:off x="7566793" y="2464610"/>
                <a:ext cx="429768" cy="369429"/>
              </a:xfrm>
              <a:prstGeom prst="rect">
                <a:avLst/>
              </a:prstGeom>
            </p:spPr>
          </p:pic>
          <p:pic>
            <p:nvPicPr>
              <p:cNvPr id="169" name="Picture 168">
                <a:extLst>
                  <a:ext uri="{FF2B5EF4-FFF2-40B4-BE49-F238E27FC236}">
                    <a16:creationId xmlns:a16="http://schemas.microsoft.com/office/drawing/2014/main" id="{3FDBA364-2BC4-4BC0-9EC3-4E3C4FEDAE58}"/>
                  </a:ext>
                </a:extLst>
              </p:cNvPr>
              <p:cNvPicPr>
                <a:picLocks noChangeAspect="1"/>
              </p:cNvPicPr>
              <p:nvPr/>
            </p:nvPicPr>
            <p:blipFill>
              <a:blip r:embed="rId7" cstate="print"/>
              <a:stretch>
                <a:fillRect/>
              </a:stretch>
            </p:blipFill>
            <p:spPr>
              <a:xfrm>
                <a:off x="7856557" y="2497487"/>
                <a:ext cx="429768" cy="368373"/>
              </a:xfrm>
              <a:prstGeom prst="rect">
                <a:avLst/>
              </a:prstGeom>
            </p:spPr>
          </p:pic>
          <p:pic>
            <p:nvPicPr>
              <p:cNvPr id="170" name="Picture 169">
                <a:extLst>
                  <a:ext uri="{FF2B5EF4-FFF2-40B4-BE49-F238E27FC236}">
                    <a16:creationId xmlns:a16="http://schemas.microsoft.com/office/drawing/2014/main" id="{1A206B27-F97C-4C24-A13C-C0DAF2FB815C}"/>
                  </a:ext>
                </a:extLst>
              </p:cNvPr>
              <p:cNvPicPr>
                <a:picLocks noChangeAspect="1"/>
              </p:cNvPicPr>
              <p:nvPr/>
            </p:nvPicPr>
            <p:blipFill>
              <a:blip r:embed="rId8" cstate="print"/>
              <a:stretch>
                <a:fillRect/>
              </a:stretch>
            </p:blipFill>
            <p:spPr>
              <a:xfrm>
                <a:off x="8223720" y="2513677"/>
                <a:ext cx="374903" cy="322267"/>
              </a:xfrm>
              <a:prstGeom prst="rect">
                <a:avLst/>
              </a:prstGeom>
            </p:spPr>
          </p:pic>
        </p:grpSp>
        <p:pic>
          <p:nvPicPr>
            <p:cNvPr id="165" name="Picture 164">
              <a:extLst>
                <a:ext uri="{FF2B5EF4-FFF2-40B4-BE49-F238E27FC236}">
                  <a16:creationId xmlns:a16="http://schemas.microsoft.com/office/drawing/2014/main" id="{B0F620A5-A587-4F1B-A537-93D821F79D3E}"/>
                </a:ext>
              </a:extLst>
            </p:cNvPr>
            <p:cNvPicPr>
              <a:picLocks noChangeAspect="1"/>
            </p:cNvPicPr>
            <p:nvPr/>
          </p:nvPicPr>
          <p:blipFill>
            <a:blip r:embed="rId9" cstate="print"/>
            <a:stretch>
              <a:fillRect/>
            </a:stretch>
          </p:blipFill>
          <p:spPr>
            <a:xfrm>
              <a:off x="9555003" y="2581627"/>
              <a:ext cx="318521" cy="274320"/>
            </a:xfrm>
            <a:prstGeom prst="rect">
              <a:avLst/>
            </a:prstGeom>
          </p:spPr>
        </p:pic>
        <p:pic>
          <p:nvPicPr>
            <p:cNvPr id="166" name="Picture 165">
              <a:extLst>
                <a:ext uri="{FF2B5EF4-FFF2-40B4-BE49-F238E27FC236}">
                  <a16:creationId xmlns:a16="http://schemas.microsoft.com/office/drawing/2014/main" id="{910A82E2-B543-412A-A19F-C9F5874B7759}"/>
                </a:ext>
              </a:extLst>
            </p:cNvPr>
            <p:cNvPicPr>
              <a:picLocks noChangeAspect="1"/>
            </p:cNvPicPr>
            <p:nvPr/>
          </p:nvPicPr>
          <p:blipFill>
            <a:blip r:embed="rId10" cstate="print"/>
            <a:stretch>
              <a:fillRect/>
            </a:stretch>
          </p:blipFill>
          <p:spPr>
            <a:xfrm>
              <a:off x="9319869" y="2408704"/>
              <a:ext cx="320040" cy="275564"/>
            </a:xfrm>
            <a:prstGeom prst="rect">
              <a:avLst/>
            </a:prstGeom>
          </p:spPr>
        </p:pic>
        <p:pic>
          <p:nvPicPr>
            <p:cNvPr id="167" name="Picture 166">
              <a:extLst>
                <a:ext uri="{FF2B5EF4-FFF2-40B4-BE49-F238E27FC236}">
                  <a16:creationId xmlns:a16="http://schemas.microsoft.com/office/drawing/2014/main" id="{5D4C9FCB-B82B-4A44-850D-D2943854EAB7}"/>
                </a:ext>
              </a:extLst>
            </p:cNvPr>
            <p:cNvPicPr>
              <a:picLocks noChangeAspect="1"/>
            </p:cNvPicPr>
            <p:nvPr/>
          </p:nvPicPr>
          <p:blipFill>
            <a:blip r:embed="rId11" cstate="print"/>
            <a:stretch>
              <a:fillRect/>
            </a:stretch>
          </p:blipFill>
          <p:spPr>
            <a:xfrm>
              <a:off x="9076462" y="2581741"/>
              <a:ext cx="320040" cy="273863"/>
            </a:xfrm>
            <a:prstGeom prst="rect">
              <a:avLst/>
            </a:prstGeom>
          </p:spPr>
        </p:pic>
      </p:grpSp>
      <p:grpSp>
        <p:nvGrpSpPr>
          <p:cNvPr id="173" name="Group 172">
            <a:extLst>
              <a:ext uri="{FF2B5EF4-FFF2-40B4-BE49-F238E27FC236}">
                <a16:creationId xmlns:a16="http://schemas.microsoft.com/office/drawing/2014/main" id="{D25A9BD2-7D58-4F3C-87F9-D84C0123D2F0}"/>
              </a:ext>
            </a:extLst>
          </p:cNvPr>
          <p:cNvGrpSpPr/>
          <p:nvPr/>
        </p:nvGrpSpPr>
        <p:grpSpPr>
          <a:xfrm>
            <a:off x="654308" y="3474203"/>
            <a:ext cx="10841984" cy="1432036"/>
            <a:chOff x="502028" y="1687458"/>
            <a:chExt cx="4224630" cy="1288832"/>
          </a:xfrm>
        </p:grpSpPr>
        <p:sp>
          <p:nvSpPr>
            <p:cNvPr id="174" name="Rectangle 173">
              <a:extLst>
                <a:ext uri="{FF2B5EF4-FFF2-40B4-BE49-F238E27FC236}">
                  <a16:creationId xmlns:a16="http://schemas.microsoft.com/office/drawing/2014/main" id="{A8BF9EC5-E4FA-4A54-8DAC-ABFC3CE4259C}"/>
                </a:ext>
              </a:extLst>
            </p:cNvPr>
            <p:cNvSpPr/>
            <p:nvPr/>
          </p:nvSpPr>
          <p:spPr>
            <a:xfrm>
              <a:off x="504748" y="1691116"/>
              <a:ext cx="4221487" cy="1285174"/>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75" name="Rectangle 174">
              <a:extLst>
                <a:ext uri="{FF2B5EF4-FFF2-40B4-BE49-F238E27FC236}">
                  <a16:creationId xmlns:a16="http://schemas.microsoft.com/office/drawing/2014/main" id="{B84B0957-519B-40AE-B219-22FBD06FE048}"/>
                </a:ext>
              </a:extLst>
            </p:cNvPr>
            <p:cNvSpPr/>
            <p:nvPr/>
          </p:nvSpPr>
          <p:spPr>
            <a:xfrm>
              <a:off x="502028" y="1687458"/>
              <a:ext cx="4224630" cy="37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DEEP LEARNING FRAMEWORKS</a:t>
              </a:r>
            </a:p>
          </p:txBody>
        </p:sp>
      </p:grpSp>
      <p:pic>
        <p:nvPicPr>
          <p:cNvPr id="176" name="Picture 175">
            <a:extLst>
              <a:ext uri="{FF2B5EF4-FFF2-40B4-BE49-F238E27FC236}">
                <a16:creationId xmlns:a16="http://schemas.microsoft.com/office/drawing/2014/main" id="{D2B4D2DC-EF4F-40D5-8DAE-3256EC977375}"/>
              </a:ext>
            </a:extLst>
          </p:cNvPr>
          <p:cNvPicPr>
            <a:picLocks noChangeAspect="1"/>
          </p:cNvPicPr>
          <p:nvPr/>
        </p:nvPicPr>
        <p:blipFill>
          <a:blip r:embed="rId12"/>
          <a:stretch>
            <a:fillRect/>
          </a:stretch>
        </p:blipFill>
        <p:spPr>
          <a:xfrm>
            <a:off x="1170889" y="4301468"/>
            <a:ext cx="740691" cy="492857"/>
          </a:xfrm>
          <a:prstGeom prst="rect">
            <a:avLst/>
          </a:prstGeom>
        </p:spPr>
      </p:pic>
      <p:pic>
        <p:nvPicPr>
          <p:cNvPr id="177" name="Picture 176">
            <a:extLst>
              <a:ext uri="{FF2B5EF4-FFF2-40B4-BE49-F238E27FC236}">
                <a16:creationId xmlns:a16="http://schemas.microsoft.com/office/drawing/2014/main" id="{13BCBACB-00BD-4C88-A06B-63A4CD28F2A8}"/>
              </a:ext>
            </a:extLst>
          </p:cNvPr>
          <p:cNvPicPr>
            <a:picLocks noChangeAspect="1"/>
          </p:cNvPicPr>
          <p:nvPr/>
        </p:nvPicPr>
        <p:blipFill>
          <a:blip r:embed="rId13"/>
          <a:stretch>
            <a:fillRect/>
          </a:stretch>
        </p:blipFill>
        <p:spPr>
          <a:xfrm>
            <a:off x="6367880" y="4024911"/>
            <a:ext cx="937853" cy="392044"/>
          </a:xfrm>
          <a:prstGeom prst="rect">
            <a:avLst/>
          </a:prstGeom>
        </p:spPr>
      </p:pic>
      <p:pic>
        <p:nvPicPr>
          <p:cNvPr id="178" name="Picture 177">
            <a:extLst>
              <a:ext uri="{FF2B5EF4-FFF2-40B4-BE49-F238E27FC236}">
                <a16:creationId xmlns:a16="http://schemas.microsoft.com/office/drawing/2014/main" id="{564EB809-73FF-49C1-947F-E4E9BF2C595F}"/>
              </a:ext>
            </a:extLst>
          </p:cNvPr>
          <p:cNvPicPr>
            <a:picLocks noChangeAspect="1"/>
          </p:cNvPicPr>
          <p:nvPr/>
        </p:nvPicPr>
        <p:blipFill rotWithShape="1">
          <a:blip r:embed="rId14"/>
          <a:srcRect r="19443"/>
          <a:stretch/>
        </p:blipFill>
        <p:spPr>
          <a:xfrm>
            <a:off x="731677" y="3932583"/>
            <a:ext cx="638999" cy="528698"/>
          </a:xfrm>
          <a:prstGeom prst="rect">
            <a:avLst/>
          </a:prstGeom>
        </p:spPr>
      </p:pic>
      <p:pic>
        <p:nvPicPr>
          <p:cNvPr id="179" name="Picture 178">
            <a:extLst>
              <a:ext uri="{FF2B5EF4-FFF2-40B4-BE49-F238E27FC236}">
                <a16:creationId xmlns:a16="http://schemas.microsoft.com/office/drawing/2014/main" id="{618D4F74-102E-487A-BB49-E9757B613F4B}"/>
              </a:ext>
            </a:extLst>
          </p:cNvPr>
          <p:cNvPicPr>
            <a:picLocks noChangeAspect="1"/>
          </p:cNvPicPr>
          <p:nvPr/>
        </p:nvPicPr>
        <p:blipFill>
          <a:blip r:embed="rId15"/>
          <a:stretch>
            <a:fillRect/>
          </a:stretch>
        </p:blipFill>
        <p:spPr>
          <a:xfrm>
            <a:off x="1928335" y="3975976"/>
            <a:ext cx="729427" cy="499094"/>
          </a:xfrm>
          <a:prstGeom prst="rect">
            <a:avLst/>
          </a:prstGeom>
        </p:spPr>
      </p:pic>
      <p:pic>
        <p:nvPicPr>
          <p:cNvPr id="180" name="Picture 179">
            <a:extLst>
              <a:ext uri="{FF2B5EF4-FFF2-40B4-BE49-F238E27FC236}">
                <a16:creationId xmlns:a16="http://schemas.microsoft.com/office/drawing/2014/main" id="{00365FEB-7B83-4915-BB99-4ACD6D23AF8F}"/>
              </a:ext>
            </a:extLst>
          </p:cNvPr>
          <p:cNvPicPr>
            <a:picLocks noChangeAspect="1"/>
          </p:cNvPicPr>
          <p:nvPr/>
        </p:nvPicPr>
        <p:blipFill>
          <a:blip r:embed="rId16"/>
          <a:stretch>
            <a:fillRect/>
          </a:stretch>
        </p:blipFill>
        <p:spPr>
          <a:xfrm>
            <a:off x="3985878" y="3932583"/>
            <a:ext cx="586158" cy="576867"/>
          </a:xfrm>
          <a:prstGeom prst="rect">
            <a:avLst/>
          </a:prstGeom>
        </p:spPr>
      </p:pic>
      <p:pic>
        <p:nvPicPr>
          <p:cNvPr id="181" name="Picture 180">
            <a:extLst>
              <a:ext uri="{FF2B5EF4-FFF2-40B4-BE49-F238E27FC236}">
                <a16:creationId xmlns:a16="http://schemas.microsoft.com/office/drawing/2014/main" id="{20FCE146-60F9-4781-9F02-B741B254D035}"/>
              </a:ext>
            </a:extLst>
          </p:cNvPr>
          <p:cNvPicPr>
            <a:picLocks noChangeAspect="1"/>
          </p:cNvPicPr>
          <p:nvPr/>
        </p:nvPicPr>
        <p:blipFill>
          <a:blip r:embed="rId17"/>
          <a:stretch>
            <a:fillRect/>
          </a:stretch>
        </p:blipFill>
        <p:spPr>
          <a:xfrm>
            <a:off x="4427979" y="4507066"/>
            <a:ext cx="911208" cy="291232"/>
          </a:xfrm>
          <a:prstGeom prst="rect">
            <a:avLst/>
          </a:prstGeom>
        </p:spPr>
      </p:pic>
      <p:pic>
        <p:nvPicPr>
          <p:cNvPr id="182" name="Picture 181">
            <a:extLst>
              <a:ext uri="{FF2B5EF4-FFF2-40B4-BE49-F238E27FC236}">
                <a16:creationId xmlns:a16="http://schemas.microsoft.com/office/drawing/2014/main" id="{E70ED8FC-7C2D-4A65-B5D6-916F9EE256DA}"/>
              </a:ext>
            </a:extLst>
          </p:cNvPr>
          <p:cNvPicPr>
            <a:picLocks noChangeAspect="1"/>
          </p:cNvPicPr>
          <p:nvPr/>
        </p:nvPicPr>
        <p:blipFill>
          <a:blip r:embed="rId18"/>
          <a:stretch>
            <a:fillRect/>
          </a:stretch>
        </p:blipFill>
        <p:spPr>
          <a:xfrm>
            <a:off x="5127436" y="4001338"/>
            <a:ext cx="762006" cy="442449"/>
          </a:xfrm>
          <a:prstGeom prst="rect">
            <a:avLst/>
          </a:prstGeom>
        </p:spPr>
      </p:pic>
      <p:pic>
        <p:nvPicPr>
          <p:cNvPr id="183" name="Picture 182">
            <a:extLst>
              <a:ext uri="{FF2B5EF4-FFF2-40B4-BE49-F238E27FC236}">
                <a16:creationId xmlns:a16="http://schemas.microsoft.com/office/drawing/2014/main" id="{D7921B32-D03D-4A0E-B913-842D3A06BFC5}"/>
              </a:ext>
            </a:extLst>
          </p:cNvPr>
          <p:cNvPicPr>
            <a:picLocks noChangeAspect="1"/>
          </p:cNvPicPr>
          <p:nvPr/>
        </p:nvPicPr>
        <p:blipFill>
          <a:blip r:embed="rId19"/>
          <a:stretch>
            <a:fillRect/>
          </a:stretch>
        </p:blipFill>
        <p:spPr>
          <a:xfrm>
            <a:off x="5744233" y="4478717"/>
            <a:ext cx="905880" cy="268830"/>
          </a:xfrm>
          <a:prstGeom prst="rect">
            <a:avLst/>
          </a:prstGeom>
        </p:spPr>
      </p:pic>
      <p:pic>
        <p:nvPicPr>
          <p:cNvPr id="184" name="Picture 183">
            <a:extLst>
              <a:ext uri="{FF2B5EF4-FFF2-40B4-BE49-F238E27FC236}">
                <a16:creationId xmlns:a16="http://schemas.microsoft.com/office/drawing/2014/main" id="{15C5EE89-4484-4198-AC23-6E383711C309}"/>
              </a:ext>
            </a:extLst>
          </p:cNvPr>
          <p:cNvPicPr>
            <a:picLocks noChangeAspect="1"/>
          </p:cNvPicPr>
          <p:nvPr/>
        </p:nvPicPr>
        <p:blipFill>
          <a:blip r:embed="rId20"/>
          <a:stretch>
            <a:fillRect/>
          </a:stretch>
        </p:blipFill>
        <p:spPr>
          <a:xfrm>
            <a:off x="6964712" y="4429364"/>
            <a:ext cx="948511" cy="313636"/>
          </a:xfrm>
          <a:prstGeom prst="rect">
            <a:avLst/>
          </a:prstGeom>
        </p:spPr>
      </p:pic>
      <p:pic>
        <p:nvPicPr>
          <p:cNvPr id="185" name="Picture 184">
            <a:extLst>
              <a:ext uri="{FF2B5EF4-FFF2-40B4-BE49-F238E27FC236}">
                <a16:creationId xmlns:a16="http://schemas.microsoft.com/office/drawing/2014/main" id="{EC9ADA2D-38B0-44F9-BEB8-CBE403D3EEBE}"/>
              </a:ext>
            </a:extLst>
          </p:cNvPr>
          <p:cNvPicPr>
            <a:picLocks noChangeAspect="1"/>
          </p:cNvPicPr>
          <p:nvPr/>
        </p:nvPicPr>
        <p:blipFill>
          <a:blip r:embed="rId21"/>
          <a:stretch>
            <a:fillRect/>
          </a:stretch>
        </p:blipFill>
        <p:spPr>
          <a:xfrm>
            <a:off x="7698611" y="3973878"/>
            <a:ext cx="676746" cy="464852"/>
          </a:xfrm>
          <a:prstGeom prst="rect">
            <a:avLst/>
          </a:prstGeom>
        </p:spPr>
      </p:pic>
      <p:pic>
        <p:nvPicPr>
          <p:cNvPr id="186" name="Picture 185">
            <a:extLst>
              <a:ext uri="{FF2B5EF4-FFF2-40B4-BE49-F238E27FC236}">
                <a16:creationId xmlns:a16="http://schemas.microsoft.com/office/drawing/2014/main" id="{C3543E38-4F96-4A43-8899-A6AA6A0B628E}"/>
              </a:ext>
            </a:extLst>
          </p:cNvPr>
          <p:cNvPicPr>
            <a:picLocks noChangeAspect="1"/>
          </p:cNvPicPr>
          <p:nvPr/>
        </p:nvPicPr>
        <p:blipFill>
          <a:blip r:embed="rId22"/>
          <a:stretch>
            <a:fillRect/>
          </a:stretch>
        </p:blipFill>
        <p:spPr>
          <a:xfrm>
            <a:off x="8227823" y="4417470"/>
            <a:ext cx="916537" cy="308034"/>
          </a:xfrm>
          <a:prstGeom prst="rect">
            <a:avLst/>
          </a:prstGeom>
        </p:spPr>
      </p:pic>
      <p:pic>
        <p:nvPicPr>
          <p:cNvPr id="187" name="Picture 186">
            <a:extLst>
              <a:ext uri="{FF2B5EF4-FFF2-40B4-BE49-F238E27FC236}">
                <a16:creationId xmlns:a16="http://schemas.microsoft.com/office/drawing/2014/main" id="{ED94DF47-39F1-486A-8862-DFCD783614DA}"/>
              </a:ext>
            </a:extLst>
          </p:cNvPr>
          <p:cNvPicPr>
            <a:picLocks noChangeAspect="1"/>
          </p:cNvPicPr>
          <p:nvPr/>
        </p:nvPicPr>
        <p:blipFill>
          <a:blip r:embed="rId23"/>
          <a:stretch>
            <a:fillRect/>
          </a:stretch>
        </p:blipFill>
        <p:spPr>
          <a:xfrm>
            <a:off x="9161115" y="4018279"/>
            <a:ext cx="825950" cy="509658"/>
          </a:xfrm>
          <a:prstGeom prst="rect">
            <a:avLst/>
          </a:prstGeom>
        </p:spPr>
      </p:pic>
      <p:pic>
        <p:nvPicPr>
          <p:cNvPr id="188" name="Picture 187">
            <a:extLst>
              <a:ext uri="{FF2B5EF4-FFF2-40B4-BE49-F238E27FC236}">
                <a16:creationId xmlns:a16="http://schemas.microsoft.com/office/drawing/2014/main" id="{70BC4561-B93B-4AAA-9773-4E09EB09E3DF}"/>
              </a:ext>
            </a:extLst>
          </p:cNvPr>
          <p:cNvPicPr>
            <a:picLocks noChangeAspect="1"/>
          </p:cNvPicPr>
          <p:nvPr/>
        </p:nvPicPr>
        <p:blipFill>
          <a:blip r:embed="rId24"/>
          <a:stretch>
            <a:fillRect/>
          </a:stretch>
        </p:blipFill>
        <p:spPr>
          <a:xfrm>
            <a:off x="9972598" y="4446305"/>
            <a:ext cx="873907" cy="313636"/>
          </a:xfrm>
          <a:prstGeom prst="rect">
            <a:avLst/>
          </a:prstGeom>
        </p:spPr>
      </p:pic>
      <p:pic>
        <p:nvPicPr>
          <p:cNvPr id="189" name="Picture 188">
            <a:extLst>
              <a:ext uri="{FF2B5EF4-FFF2-40B4-BE49-F238E27FC236}">
                <a16:creationId xmlns:a16="http://schemas.microsoft.com/office/drawing/2014/main" id="{D38D8810-76DF-4E56-8E5C-C7AC7E29DC4A}"/>
              </a:ext>
            </a:extLst>
          </p:cNvPr>
          <p:cNvPicPr>
            <a:picLocks noChangeAspect="1"/>
          </p:cNvPicPr>
          <p:nvPr/>
        </p:nvPicPr>
        <p:blipFill>
          <a:blip r:embed="rId25"/>
          <a:stretch>
            <a:fillRect/>
          </a:stretch>
        </p:blipFill>
        <p:spPr>
          <a:xfrm>
            <a:off x="10464488" y="4048028"/>
            <a:ext cx="852592" cy="414447"/>
          </a:xfrm>
          <a:prstGeom prst="rect">
            <a:avLst/>
          </a:prstGeom>
        </p:spPr>
      </p:pic>
      <p:grpSp>
        <p:nvGrpSpPr>
          <p:cNvPr id="190" name="Group 189">
            <a:extLst>
              <a:ext uri="{FF2B5EF4-FFF2-40B4-BE49-F238E27FC236}">
                <a16:creationId xmlns:a16="http://schemas.microsoft.com/office/drawing/2014/main" id="{025E5E30-ECDF-46A4-A8D9-CD22F91F3909}"/>
              </a:ext>
            </a:extLst>
          </p:cNvPr>
          <p:cNvGrpSpPr/>
          <p:nvPr/>
        </p:nvGrpSpPr>
        <p:grpSpPr>
          <a:xfrm>
            <a:off x="2806650" y="4265104"/>
            <a:ext cx="976117" cy="386137"/>
            <a:chOff x="4935625" y="4972420"/>
            <a:chExt cx="1762594" cy="790282"/>
          </a:xfrm>
        </p:grpSpPr>
        <p:pic>
          <p:nvPicPr>
            <p:cNvPr id="191" name="Picture 190">
              <a:extLst>
                <a:ext uri="{FF2B5EF4-FFF2-40B4-BE49-F238E27FC236}">
                  <a16:creationId xmlns:a16="http://schemas.microsoft.com/office/drawing/2014/main" id="{B051D704-07EB-4077-AAA3-2F7CD072D55C}"/>
                </a:ext>
              </a:extLst>
            </p:cNvPr>
            <p:cNvPicPr>
              <a:picLocks noChangeAspect="1"/>
            </p:cNvPicPr>
            <p:nvPr/>
          </p:nvPicPr>
          <p:blipFill rotWithShape="1">
            <a:blip r:embed="rId26"/>
            <a:srcRect t="8600" b="12817"/>
            <a:stretch/>
          </p:blipFill>
          <p:spPr>
            <a:xfrm>
              <a:off x="5816921" y="5281986"/>
              <a:ext cx="746727" cy="480716"/>
            </a:xfrm>
            <a:prstGeom prst="rect">
              <a:avLst/>
            </a:prstGeom>
          </p:spPr>
        </p:pic>
        <p:sp>
          <p:nvSpPr>
            <p:cNvPr id="192" name="Rounded Rectangle 142">
              <a:extLst>
                <a:ext uri="{FF2B5EF4-FFF2-40B4-BE49-F238E27FC236}">
                  <a16:creationId xmlns:a16="http://schemas.microsoft.com/office/drawing/2014/main" id="{6AE34681-08B2-4F2D-97D3-26F6FA705626}"/>
                </a:ext>
              </a:extLst>
            </p:cNvPr>
            <p:cNvSpPr>
              <a:spLocks/>
            </p:cNvSpPr>
            <p:nvPr/>
          </p:nvSpPr>
          <p:spPr>
            <a:xfrm>
              <a:off x="4935625" y="4972420"/>
              <a:ext cx="1762594" cy="644999"/>
            </a:xfrm>
            <a:prstGeom prst="roundRect">
              <a:avLst>
                <a:gd name="adj" fmla="val 0"/>
              </a:avLst>
            </a:prstGeom>
            <a:noFill/>
            <a:ln w="3175" cap="flat" cmpd="sng" algn="ctr">
              <a:solidFill>
                <a:srgbClr val="5A5A5A"/>
              </a:solidFill>
              <a:prstDash val="solid"/>
            </a:ln>
            <a:effectLst/>
          </p:spPr>
          <p:txBody>
            <a:bodyPr wrap="square">
              <a:spAutoFit/>
            </a:bodyPr>
            <a:lstStyle/>
            <a:p>
              <a:pPr defTabSz="427344">
                <a:defRPr/>
              </a:pPr>
              <a:r>
                <a:rPr lang="en-US" sz="762" b="1" kern="0" dirty="0">
                  <a:solidFill>
                    <a:srgbClr val="000000"/>
                  </a:solidFill>
                  <a:latin typeface="Helvetica Neue"/>
                  <a:cs typeface="Arial"/>
                  <a:sym typeface="Arial"/>
                </a:rPr>
                <a:t>Mocha.jl</a:t>
              </a:r>
              <a:endParaRPr lang="en-US" sz="914" b="1" kern="0" dirty="0">
                <a:solidFill>
                  <a:srgbClr val="000000"/>
                </a:solidFill>
                <a:latin typeface="Helvetica Neue"/>
                <a:cs typeface="Arial"/>
                <a:sym typeface="Arial"/>
              </a:endParaRPr>
            </a:p>
            <a:p>
              <a:pPr defTabSz="427344">
                <a:defRPr/>
              </a:pPr>
              <a:endParaRPr lang="en-US" sz="686" b="1" kern="0" dirty="0">
                <a:solidFill>
                  <a:srgbClr val="000000"/>
                </a:solidFill>
                <a:latin typeface="Helvetica Neue"/>
                <a:cs typeface="Arial"/>
                <a:sym typeface="Arial"/>
              </a:endParaRPr>
            </a:p>
          </p:txBody>
        </p:sp>
      </p:grpSp>
      <p:sp>
        <p:nvSpPr>
          <p:cNvPr id="193" name="Rectangle 192">
            <a:extLst>
              <a:ext uri="{FF2B5EF4-FFF2-40B4-BE49-F238E27FC236}">
                <a16:creationId xmlns:a16="http://schemas.microsoft.com/office/drawing/2014/main" id="{4F3ABB87-BB75-4FA9-A635-4DAD81938344}"/>
              </a:ext>
            </a:extLst>
          </p:cNvPr>
          <p:cNvSpPr/>
          <p:nvPr/>
        </p:nvSpPr>
        <p:spPr>
          <a:xfrm>
            <a:off x="654308" y="5036399"/>
            <a:ext cx="10843760" cy="142797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dirty="0">
              <a:solidFill>
                <a:srgbClr val="000000"/>
              </a:solidFill>
              <a:latin typeface="Arial"/>
              <a:sym typeface="Arial"/>
            </a:endParaRPr>
          </a:p>
        </p:txBody>
      </p:sp>
      <p:sp>
        <p:nvSpPr>
          <p:cNvPr id="194" name="Rectangle 193">
            <a:extLst>
              <a:ext uri="{FF2B5EF4-FFF2-40B4-BE49-F238E27FC236}">
                <a16:creationId xmlns:a16="http://schemas.microsoft.com/office/drawing/2014/main" id="{4C8307C8-1EED-4008-AEE9-51AE1D71D25E}"/>
              </a:ext>
            </a:extLst>
          </p:cNvPr>
          <p:cNvSpPr/>
          <p:nvPr/>
        </p:nvSpPr>
        <p:spPr>
          <a:xfrm>
            <a:off x="641743" y="5042383"/>
            <a:ext cx="10849891" cy="4136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NVIDIA DEEP LEARNING SDK</a:t>
            </a:r>
          </a:p>
        </p:txBody>
      </p:sp>
      <p:sp>
        <p:nvSpPr>
          <p:cNvPr id="195" name="TextBox 194">
            <a:extLst>
              <a:ext uri="{FF2B5EF4-FFF2-40B4-BE49-F238E27FC236}">
                <a16:creationId xmlns:a16="http://schemas.microsoft.com/office/drawing/2014/main" id="{B33826AB-EE79-445E-9811-F53DF8AACE5A}"/>
              </a:ext>
            </a:extLst>
          </p:cNvPr>
          <p:cNvSpPr txBox="1">
            <a:spLocks/>
          </p:cNvSpPr>
          <p:nvPr/>
        </p:nvSpPr>
        <p:spPr>
          <a:xfrm>
            <a:off x="654308" y="6547028"/>
            <a:ext cx="10849891" cy="2616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015990">
              <a:lnSpc>
                <a:spcPct val="90000"/>
              </a:lnSpc>
            </a:pPr>
            <a:r>
              <a:rPr lang="en-US" sz="1222" kern="0" dirty="0">
                <a:solidFill>
                  <a:srgbClr val="000000"/>
                </a:solidFill>
                <a:latin typeface="Arial"/>
                <a:sym typeface="Arial"/>
              </a:rPr>
              <a:t>developer.nvidia.com/deep-learning-software</a:t>
            </a:r>
          </a:p>
        </p:txBody>
      </p:sp>
      <p:pic>
        <p:nvPicPr>
          <p:cNvPr id="196" name="Picture 195">
            <a:extLst>
              <a:ext uri="{FF2B5EF4-FFF2-40B4-BE49-F238E27FC236}">
                <a16:creationId xmlns:a16="http://schemas.microsoft.com/office/drawing/2014/main" id="{7550C6B1-0FC8-4258-9D7F-9F6152DC08BF}"/>
              </a:ext>
            </a:extLst>
          </p:cNvPr>
          <p:cNvPicPr>
            <a:picLocks noChangeAspect="1"/>
          </p:cNvPicPr>
          <p:nvPr/>
        </p:nvPicPr>
        <p:blipFill>
          <a:blip r:embed="rId27"/>
          <a:stretch>
            <a:fillRect/>
          </a:stretch>
        </p:blipFill>
        <p:spPr>
          <a:xfrm>
            <a:off x="1207986" y="5487177"/>
            <a:ext cx="9599907" cy="961524"/>
          </a:xfrm>
          <a:prstGeom prst="rect">
            <a:avLst/>
          </a:prstGeom>
        </p:spPr>
      </p:pic>
    </p:spTree>
    <p:extLst>
      <p:ext uri="{BB962C8B-B14F-4D97-AF65-F5344CB8AC3E}">
        <p14:creationId xmlns:p14="http://schemas.microsoft.com/office/powerpoint/2010/main" val="3635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0B20-2810-4376-B263-E0E970D769AD}"/>
              </a:ext>
            </a:extLst>
          </p:cNvPr>
          <p:cNvSpPr>
            <a:spLocks noGrp="1"/>
          </p:cNvSpPr>
          <p:nvPr>
            <p:ph type="title"/>
          </p:nvPr>
        </p:nvSpPr>
        <p:spPr/>
        <p:txBody>
          <a:bodyPr>
            <a:normAutofit fontScale="90000"/>
          </a:bodyPr>
          <a:lstStyle/>
          <a:p>
            <a:r>
              <a:rPr lang="en-US" altLang="zh-CN" dirty="0"/>
              <a:t>Inference</a:t>
            </a:r>
            <a:r>
              <a:rPr lang="zh-CN" altLang="en-US" dirty="0"/>
              <a:t> </a:t>
            </a:r>
            <a:r>
              <a:rPr lang="en-US" altLang="zh-CN" dirty="0"/>
              <a:t>with</a:t>
            </a:r>
            <a:r>
              <a:rPr lang="zh-CN" altLang="en-US" dirty="0"/>
              <a:t> </a:t>
            </a:r>
            <a:r>
              <a:rPr lang="en-US" altLang="zh-CN" dirty="0"/>
              <a:t>TensorRT</a:t>
            </a:r>
            <a:endParaRPr lang="en-US" dirty="0"/>
          </a:p>
        </p:txBody>
      </p:sp>
      <p:sp>
        <p:nvSpPr>
          <p:cNvPr id="3" name="Content Placeholder 2">
            <a:extLst>
              <a:ext uri="{FF2B5EF4-FFF2-40B4-BE49-F238E27FC236}">
                <a16:creationId xmlns:a16="http://schemas.microsoft.com/office/drawing/2014/main" id="{272EE85F-2AF1-4CA1-8277-EEF89F5D2BC8}"/>
              </a:ext>
            </a:extLst>
          </p:cNvPr>
          <p:cNvSpPr>
            <a:spLocks noGrp="1"/>
          </p:cNvSpPr>
          <p:nvPr>
            <p:ph idx="1"/>
          </p:nvPr>
        </p:nvSpPr>
        <p:spPr>
          <a:xfrm>
            <a:off x="496211" y="1991166"/>
            <a:ext cx="11054080" cy="4132139"/>
          </a:xfrm>
        </p:spPr>
        <p:txBody>
          <a:bodyPr/>
          <a:lstStyle/>
          <a:p>
            <a:pPr marL="380996" indent="-380996">
              <a:buFont typeface="Wingdings" panose="05000000000000000000" pitchFamily="2" charset="2"/>
              <a:buChar char="q"/>
            </a:pPr>
            <a:r>
              <a:rPr lang="en-US" dirty="0"/>
              <a:t>Introduction of TensorRT</a:t>
            </a:r>
          </a:p>
          <a:p>
            <a:pPr marL="380996" indent="-380996">
              <a:buFont typeface="Wingdings" panose="05000000000000000000" pitchFamily="2" charset="2"/>
              <a:buChar char="q"/>
            </a:pPr>
            <a:r>
              <a:rPr lang="en-US" dirty="0" err="1"/>
              <a:t>TensorRT</a:t>
            </a:r>
            <a:r>
              <a:rPr lang="en-US" dirty="0"/>
              <a:t> 7: What’s New</a:t>
            </a:r>
          </a:p>
          <a:p>
            <a:pPr marL="380996" indent="-380996">
              <a:buFont typeface="Wingdings" panose="05000000000000000000" pitchFamily="2" charset="2"/>
              <a:buChar char="q"/>
            </a:pPr>
            <a:r>
              <a:rPr lang="en-US" altLang="zh-CN" dirty="0"/>
              <a:t>TensorRT</a:t>
            </a:r>
            <a:r>
              <a:rPr lang="zh-CN" altLang="en-US" dirty="0"/>
              <a:t> </a:t>
            </a:r>
            <a:r>
              <a:rPr lang="en-US" altLang="zh-CN" dirty="0"/>
              <a:t>workflow</a:t>
            </a:r>
          </a:p>
          <a:p>
            <a:pPr marL="380996" indent="-380996">
              <a:buFont typeface="Wingdings" panose="05000000000000000000" pitchFamily="2" charset="2"/>
              <a:buChar char="q"/>
            </a:pPr>
            <a:r>
              <a:rPr lang="en-US" altLang="zh-CN" dirty="0" err="1"/>
              <a:t>TensorRT</a:t>
            </a:r>
            <a:r>
              <a:rPr lang="en-US" altLang="zh-CN" dirty="0"/>
              <a:t> Plugin</a:t>
            </a:r>
          </a:p>
          <a:p>
            <a:pPr marL="380996" indent="-380996">
              <a:buFont typeface="Wingdings" panose="05000000000000000000" pitchFamily="2" charset="2"/>
              <a:buChar char="q"/>
            </a:pPr>
            <a:r>
              <a:rPr lang="en-US" altLang="zh-CN" dirty="0"/>
              <a:t>Plugin Sample</a:t>
            </a:r>
            <a:endParaRPr lang="en-US" dirty="0"/>
          </a:p>
          <a:p>
            <a:pPr marL="380996" indent="-380996">
              <a:buFont typeface="Wingdings" panose="05000000000000000000" pitchFamily="2" charset="2"/>
              <a:buChar char="q"/>
            </a:pPr>
            <a:endParaRPr lang="en-US" dirty="0"/>
          </a:p>
        </p:txBody>
      </p:sp>
    </p:spTree>
    <p:extLst>
      <p:ext uri="{BB962C8B-B14F-4D97-AF65-F5344CB8AC3E}">
        <p14:creationId xmlns:p14="http://schemas.microsoft.com/office/powerpoint/2010/main" val="426307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81890" y="6518237"/>
            <a:ext cx="169718" cy="119757"/>
          </a:xfrm>
          <a:prstGeom prst="rect">
            <a:avLst/>
          </a:prstGeom>
          <a:blipFill>
            <a:blip r:embed="rId2"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 name="object 3"/>
          <p:cNvSpPr/>
          <p:nvPr/>
        </p:nvSpPr>
        <p:spPr>
          <a:xfrm>
            <a:off x="0" y="0"/>
            <a:ext cx="12192000" cy="6858000"/>
          </a:xfrm>
          <a:custGeom>
            <a:avLst/>
            <a:gdLst/>
            <a:ahLst/>
            <a:cxnLst/>
            <a:rect l="l" t="t" r="r" b="b"/>
            <a:pathLst>
              <a:path w="10972800" h="6172200">
                <a:moveTo>
                  <a:pt x="0" y="0"/>
                </a:moveTo>
                <a:lnTo>
                  <a:pt x="10972800" y="0"/>
                </a:lnTo>
                <a:lnTo>
                  <a:pt x="10972800" y="6172200"/>
                </a:lnTo>
                <a:lnTo>
                  <a:pt x="0" y="61722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 name="object 4"/>
          <p:cNvSpPr txBox="1">
            <a:spLocks noGrp="1"/>
          </p:cNvSpPr>
          <p:nvPr>
            <p:ph type="title"/>
          </p:nvPr>
        </p:nvSpPr>
        <p:spPr>
          <a:xfrm>
            <a:off x="592667" y="2478419"/>
            <a:ext cx="6985000" cy="1246068"/>
          </a:xfrm>
          <a:prstGeom prst="rect">
            <a:avLst/>
          </a:prstGeom>
        </p:spPr>
        <p:txBody>
          <a:bodyPr vert="horz" wrap="square" lIns="0" tIns="14817" rIns="0" bIns="0" numCol="1" rtlCol="0" anchor="b" anchorCtr="0" compatLnSpc="1">
            <a:prstTxWarp prst="textNoShape">
              <a:avLst/>
            </a:prstTxWarp>
            <a:spAutoFit/>
          </a:bodyPr>
          <a:lstStyle/>
          <a:p>
            <a:pPr marL="14111">
              <a:lnSpc>
                <a:spcPct val="100000"/>
              </a:lnSpc>
              <a:spcBef>
                <a:spcPts val="117"/>
              </a:spcBef>
            </a:pPr>
            <a:r>
              <a:rPr spc="-117" dirty="0">
                <a:solidFill>
                  <a:srgbClr val="FFFFFF"/>
                </a:solidFill>
              </a:rPr>
              <a:t>TensorRT: </a:t>
            </a:r>
            <a:r>
              <a:rPr dirty="0">
                <a:solidFill>
                  <a:srgbClr val="FFFFFF"/>
                </a:solidFill>
              </a:rPr>
              <a:t>GPU Inference</a:t>
            </a:r>
            <a:r>
              <a:rPr spc="44" dirty="0">
                <a:solidFill>
                  <a:srgbClr val="FFFFFF"/>
                </a:solidFill>
              </a:rPr>
              <a:t> </a:t>
            </a:r>
            <a:r>
              <a:rPr dirty="0">
                <a:solidFill>
                  <a:srgbClr val="FFFFFF"/>
                </a:solidFill>
              </a:rPr>
              <a:t>Engine</a:t>
            </a:r>
          </a:p>
        </p:txBody>
      </p:sp>
    </p:spTree>
    <p:extLst>
      <p:ext uri="{BB962C8B-B14F-4D97-AF65-F5344CB8AC3E}">
        <p14:creationId xmlns:p14="http://schemas.microsoft.com/office/powerpoint/2010/main" val="148507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15775" y="6608052"/>
            <a:ext cx="14817" cy="14111"/>
          </a:xfrm>
          <a:custGeom>
            <a:avLst/>
            <a:gdLst/>
            <a:ahLst/>
            <a:cxnLst/>
            <a:rect l="l" t="t" r="r" b="b"/>
            <a:pathLst>
              <a:path w="13334" h="12700">
                <a:moveTo>
                  <a:pt x="9867" y="0"/>
                </a:moveTo>
                <a:lnTo>
                  <a:pt x="3136" y="0"/>
                </a:lnTo>
                <a:lnTo>
                  <a:pt x="0" y="2296"/>
                </a:lnTo>
                <a:lnTo>
                  <a:pt x="0" y="10252"/>
                </a:lnTo>
                <a:lnTo>
                  <a:pt x="3136" y="12700"/>
                </a:lnTo>
                <a:lnTo>
                  <a:pt x="9867" y="12700"/>
                </a:lnTo>
                <a:lnTo>
                  <a:pt x="11827" y="11170"/>
                </a:lnTo>
                <a:lnTo>
                  <a:pt x="3886" y="11170"/>
                </a:lnTo>
                <a:lnTo>
                  <a:pt x="1943" y="9180"/>
                </a:lnTo>
                <a:lnTo>
                  <a:pt x="1943" y="3366"/>
                </a:lnTo>
                <a:lnTo>
                  <a:pt x="3886" y="1377"/>
                </a:lnTo>
                <a:lnTo>
                  <a:pt x="11750" y="1377"/>
                </a:lnTo>
                <a:lnTo>
                  <a:pt x="9867" y="0"/>
                </a:lnTo>
                <a:close/>
              </a:path>
              <a:path w="13334" h="12700">
                <a:moveTo>
                  <a:pt x="11750" y="1377"/>
                </a:moveTo>
                <a:lnTo>
                  <a:pt x="8978" y="1377"/>
                </a:lnTo>
                <a:lnTo>
                  <a:pt x="11061" y="3366"/>
                </a:lnTo>
                <a:lnTo>
                  <a:pt x="11061" y="9180"/>
                </a:lnTo>
                <a:lnTo>
                  <a:pt x="8978" y="11170"/>
                </a:lnTo>
                <a:lnTo>
                  <a:pt x="11827" y="11170"/>
                </a:lnTo>
                <a:lnTo>
                  <a:pt x="13004" y="10252"/>
                </a:lnTo>
                <a:lnTo>
                  <a:pt x="13004" y="2296"/>
                </a:lnTo>
                <a:lnTo>
                  <a:pt x="11750" y="1377"/>
                </a:lnTo>
                <a:close/>
              </a:path>
              <a:path w="13334" h="12700">
                <a:moveTo>
                  <a:pt x="8382" y="2908"/>
                </a:moveTo>
                <a:lnTo>
                  <a:pt x="3886" y="2908"/>
                </a:lnTo>
                <a:lnTo>
                  <a:pt x="3886" y="9640"/>
                </a:lnTo>
                <a:lnTo>
                  <a:pt x="5384" y="9640"/>
                </a:lnTo>
                <a:lnTo>
                  <a:pt x="5384" y="6885"/>
                </a:lnTo>
                <a:lnTo>
                  <a:pt x="7858" y="6885"/>
                </a:lnTo>
                <a:lnTo>
                  <a:pt x="7772" y="6733"/>
                </a:lnTo>
                <a:lnTo>
                  <a:pt x="8674" y="6579"/>
                </a:lnTo>
                <a:lnTo>
                  <a:pt x="9423" y="6273"/>
                </a:lnTo>
                <a:lnTo>
                  <a:pt x="9423" y="5661"/>
                </a:lnTo>
                <a:lnTo>
                  <a:pt x="5384" y="5661"/>
                </a:lnTo>
                <a:lnTo>
                  <a:pt x="5384" y="3978"/>
                </a:lnTo>
                <a:lnTo>
                  <a:pt x="9423" y="3978"/>
                </a:lnTo>
                <a:lnTo>
                  <a:pt x="9423" y="3366"/>
                </a:lnTo>
                <a:lnTo>
                  <a:pt x="8382" y="2908"/>
                </a:lnTo>
                <a:close/>
              </a:path>
              <a:path w="13334" h="12700">
                <a:moveTo>
                  <a:pt x="7858" y="6885"/>
                </a:moveTo>
                <a:lnTo>
                  <a:pt x="6134" y="6885"/>
                </a:lnTo>
                <a:lnTo>
                  <a:pt x="7772" y="9640"/>
                </a:lnTo>
                <a:lnTo>
                  <a:pt x="9423" y="9640"/>
                </a:lnTo>
                <a:lnTo>
                  <a:pt x="7858" y="6885"/>
                </a:lnTo>
                <a:close/>
              </a:path>
              <a:path w="13334" h="12700">
                <a:moveTo>
                  <a:pt x="9423" y="3978"/>
                </a:moveTo>
                <a:lnTo>
                  <a:pt x="7035" y="3978"/>
                </a:lnTo>
                <a:lnTo>
                  <a:pt x="7772" y="4131"/>
                </a:lnTo>
                <a:lnTo>
                  <a:pt x="7772" y="5509"/>
                </a:lnTo>
                <a:lnTo>
                  <a:pt x="7480" y="5661"/>
                </a:lnTo>
                <a:lnTo>
                  <a:pt x="9423" y="5661"/>
                </a:lnTo>
                <a:lnTo>
                  <a:pt x="9423" y="3978"/>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 name="object 3"/>
          <p:cNvSpPr/>
          <p:nvPr/>
        </p:nvSpPr>
        <p:spPr>
          <a:xfrm>
            <a:off x="11492159" y="6540604"/>
            <a:ext cx="419806" cy="79728"/>
          </a:xfrm>
          <a:custGeom>
            <a:avLst/>
            <a:gdLst/>
            <a:ahLst/>
            <a:cxnLst/>
            <a:rect l="l" t="t" r="r" b="b"/>
            <a:pathLst>
              <a:path w="377825" h="71754">
                <a:moveTo>
                  <a:pt x="176784" y="0"/>
                </a:moveTo>
                <a:lnTo>
                  <a:pt x="156883" y="0"/>
                </a:lnTo>
                <a:lnTo>
                  <a:pt x="156883" y="71235"/>
                </a:lnTo>
                <a:lnTo>
                  <a:pt x="176784" y="71235"/>
                </a:lnTo>
                <a:lnTo>
                  <a:pt x="176784" y="0"/>
                </a:lnTo>
                <a:close/>
              </a:path>
              <a:path w="377825" h="71754">
                <a:moveTo>
                  <a:pt x="35775" y="0"/>
                </a:moveTo>
                <a:lnTo>
                  <a:pt x="0" y="0"/>
                </a:lnTo>
                <a:lnTo>
                  <a:pt x="0" y="71235"/>
                </a:lnTo>
                <a:lnTo>
                  <a:pt x="20053" y="71235"/>
                </a:lnTo>
                <a:lnTo>
                  <a:pt x="20053" y="15847"/>
                </a:lnTo>
                <a:lnTo>
                  <a:pt x="68048" y="15847"/>
                </a:lnTo>
                <a:lnTo>
                  <a:pt x="67899" y="15026"/>
                </a:lnTo>
                <a:lnTo>
                  <a:pt x="59875" y="5395"/>
                </a:lnTo>
                <a:lnTo>
                  <a:pt x="48596" y="1028"/>
                </a:lnTo>
                <a:lnTo>
                  <a:pt x="35775" y="0"/>
                </a:lnTo>
                <a:close/>
              </a:path>
              <a:path w="377825" h="71754">
                <a:moveTo>
                  <a:pt x="68048" y="15847"/>
                </a:moveTo>
                <a:lnTo>
                  <a:pt x="20053" y="15847"/>
                </a:lnTo>
                <a:lnTo>
                  <a:pt x="35775" y="15998"/>
                </a:lnTo>
                <a:lnTo>
                  <a:pt x="40868" y="15998"/>
                </a:lnTo>
                <a:lnTo>
                  <a:pt x="44462" y="17205"/>
                </a:lnTo>
                <a:lnTo>
                  <a:pt x="50139" y="23242"/>
                </a:lnTo>
                <a:lnTo>
                  <a:pt x="51498" y="28826"/>
                </a:lnTo>
                <a:lnTo>
                  <a:pt x="51498" y="71235"/>
                </a:lnTo>
                <a:lnTo>
                  <a:pt x="70954" y="71235"/>
                </a:lnTo>
                <a:lnTo>
                  <a:pt x="70954" y="31845"/>
                </a:lnTo>
                <a:lnTo>
                  <a:pt x="68048" y="15847"/>
                </a:lnTo>
                <a:close/>
              </a:path>
              <a:path w="377825" h="71754">
                <a:moveTo>
                  <a:pt x="216903" y="0"/>
                </a:moveTo>
                <a:lnTo>
                  <a:pt x="188912" y="0"/>
                </a:lnTo>
                <a:lnTo>
                  <a:pt x="188912" y="71235"/>
                </a:lnTo>
                <a:lnTo>
                  <a:pt x="221399" y="71235"/>
                </a:lnTo>
                <a:lnTo>
                  <a:pt x="232308" y="70686"/>
                </a:lnTo>
                <a:lnTo>
                  <a:pt x="253740" y="56142"/>
                </a:lnTo>
                <a:lnTo>
                  <a:pt x="208826" y="56142"/>
                </a:lnTo>
                <a:lnTo>
                  <a:pt x="208826" y="15544"/>
                </a:lnTo>
                <a:lnTo>
                  <a:pt x="252991" y="15544"/>
                </a:lnTo>
                <a:lnTo>
                  <a:pt x="250888" y="11922"/>
                </a:lnTo>
                <a:lnTo>
                  <a:pt x="244735" y="5857"/>
                </a:lnTo>
                <a:lnTo>
                  <a:pt x="237153" y="2226"/>
                </a:lnTo>
                <a:lnTo>
                  <a:pt x="227942" y="462"/>
                </a:lnTo>
                <a:lnTo>
                  <a:pt x="216903" y="0"/>
                </a:lnTo>
                <a:close/>
              </a:path>
              <a:path w="377825" h="71754">
                <a:moveTo>
                  <a:pt x="252991" y="15544"/>
                </a:moveTo>
                <a:lnTo>
                  <a:pt x="217360" y="15544"/>
                </a:lnTo>
                <a:lnTo>
                  <a:pt x="225803" y="16646"/>
                </a:lnTo>
                <a:lnTo>
                  <a:pt x="232267" y="20166"/>
                </a:lnTo>
                <a:lnTo>
                  <a:pt x="236402" y="26432"/>
                </a:lnTo>
                <a:lnTo>
                  <a:pt x="237858" y="35768"/>
                </a:lnTo>
                <a:lnTo>
                  <a:pt x="236402" y="45127"/>
                </a:lnTo>
                <a:lnTo>
                  <a:pt x="232267" y="51445"/>
                </a:lnTo>
                <a:lnTo>
                  <a:pt x="225803" y="55018"/>
                </a:lnTo>
                <a:lnTo>
                  <a:pt x="217360" y="56142"/>
                </a:lnTo>
                <a:lnTo>
                  <a:pt x="253740" y="56142"/>
                </a:lnTo>
                <a:lnTo>
                  <a:pt x="255438" y="51577"/>
                </a:lnTo>
                <a:lnTo>
                  <a:pt x="256838" y="44432"/>
                </a:lnTo>
                <a:lnTo>
                  <a:pt x="257327" y="36522"/>
                </a:lnTo>
                <a:lnTo>
                  <a:pt x="256910" y="29198"/>
                </a:lnTo>
                <a:lnTo>
                  <a:pt x="255679" y="22524"/>
                </a:lnTo>
                <a:lnTo>
                  <a:pt x="253631" y="16646"/>
                </a:lnTo>
                <a:lnTo>
                  <a:pt x="252991" y="15544"/>
                </a:lnTo>
                <a:close/>
              </a:path>
              <a:path w="377825" h="71754">
                <a:moveTo>
                  <a:pt x="95503" y="0"/>
                </a:moveTo>
                <a:lnTo>
                  <a:pt x="73952" y="0"/>
                </a:lnTo>
                <a:lnTo>
                  <a:pt x="96697" y="71235"/>
                </a:lnTo>
                <a:lnTo>
                  <a:pt x="125437" y="71235"/>
                </a:lnTo>
                <a:lnTo>
                  <a:pt x="130226" y="56445"/>
                </a:lnTo>
                <a:lnTo>
                  <a:pt x="111518" y="56445"/>
                </a:lnTo>
                <a:lnTo>
                  <a:pt x="95503" y="0"/>
                </a:lnTo>
                <a:close/>
              </a:path>
              <a:path w="377825" h="71754">
                <a:moveTo>
                  <a:pt x="148501" y="0"/>
                </a:moveTo>
                <a:lnTo>
                  <a:pt x="128130" y="0"/>
                </a:lnTo>
                <a:lnTo>
                  <a:pt x="111518" y="56445"/>
                </a:lnTo>
                <a:lnTo>
                  <a:pt x="130226" y="56445"/>
                </a:lnTo>
                <a:lnTo>
                  <a:pt x="148501" y="0"/>
                </a:lnTo>
                <a:close/>
              </a:path>
              <a:path w="377825" h="71754">
                <a:moveTo>
                  <a:pt x="286664" y="0"/>
                </a:moveTo>
                <a:lnTo>
                  <a:pt x="266598" y="0"/>
                </a:lnTo>
                <a:lnTo>
                  <a:pt x="266598" y="71235"/>
                </a:lnTo>
                <a:lnTo>
                  <a:pt x="286664" y="71235"/>
                </a:lnTo>
                <a:lnTo>
                  <a:pt x="286664" y="0"/>
                </a:lnTo>
                <a:close/>
              </a:path>
              <a:path w="377825" h="71754">
                <a:moveTo>
                  <a:pt x="349237" y="151"/>
                </a:moveTo>
                <a:lnTo>
                  <a:pt x="322592" y="151"/>
                </a:lnTo>
                <a:lnTo>
                  <a:pt x="294741" y="71235"/>
                </a:lnTo>
                <a:lnTo>
                  <a:pt x="314363" y="71235"/>
                </a:lnTo>
                <a:lnTo>
                  <a:pt x="318846" y="58708"/>
                </a:lnTo>
                <a:lnTo>
                  <a:pt x="372295" y="58708"/>
                </a:lnTo>
                <a:lnTo>
                  <a:pt x="367422" y="46333"/>
                </a:lnTo>
                <a:lnTo>
                  <a:pt x="323037" y="46333"/>
                </a:lnTo>
                <a:lnTo>
                  <a:pt x="335470" y="13130"/>
                </a:lnTo>
                <a:lnTo>
                  <a:pt x="354348" y="13130"/>
                </a:lnTo>
                <a:lnTo>
                  <a:pt x="349237" y="151"/>
                </a:lnTo>
                <a:close/>
              </a:path>
              <a:path w="377825" h="71754">
                <a:moveTo>
                  <a:pt x="372295" y="58708"/>
                </a:moveTo>
                <a:lnTo>
                  <a:pt x="351777" y="58708"/>
                </a:lnTo>
                <a:lnTo>
                  <a:pt x="355968" y="71235"/>
                </a:lnTo>
                <a:lnTo>
                  <a:pt x="377228" y="71235"/>
                </a:lnTo>
                <a:lnTo>
                  <a:pt x="372295" y="58708"/>
                </a:lnTo>
                <a:close/>
              </a:path>
              <a:path w="377825" h="71754">
                <a:moveTo>
                  <a:pt x="354348" y="13130"/>
                </a:moveTo>
                <a:lnTo>
                  <a:pt x="335470" y="13130"/>
                </a:lnTo>
                <a:lnTo>
                  <a:pt x="347586" y="46333"/>
                </a:lnTo>
                <a:lnTo>
                  <a:pt x="367422" y="46333"/>
                </a:lnTo>
                <a:lnTo>
                  <a:pt x="354348" y="1313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 name="object 4"/>
          <p:cNvSpPr/>
          <p:nvPr/>
        </p:nvSpPr>
        <p:spPr>
          <a:xfrm>
            <a:off x="11281890" y="6518237"/>
            <a:ext cx="180326" cy="119757"/>
          </a:xfrm>
          <a:prstGeom prst="rect">
            <a:avLst/>
          </a:prstGeom>
          <a:blipFill>
            <a:blip r:embed="rId2"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 name="object 5"/>
          <p:cNvSpPr/>
          <p:nvPr/>
        </p:nvSpPr>
        <p:spPr>
          <a:xfrm>
            <a:off x="0" y="0"/>
            <a:ext cx="12192000" cy="6858000"/>
          </a:xfrm>
          <a:custGeom>
            <a:avLst/>
            <a:gdLst/>
            <a:ahLst/>
            <a:cxnLst/>
            <a:rect l="l" t="t" r="r" b="b"/>
            <a:pathLst>
              <a:path w="10972800" h="6172200">
                <a:moveTo>
                  <a:pt x="0" y="0"/>
                </a:moveTo>
                <a:lnTo>
                  <a:pt x="10972800" y="0"/>
                </a:lnTo>
                <a:lnTo>
                  <a:pt x="10972800" y="6172200"/>
                </a:lnTo>
                <a:lnTo>
                  <a:pt x="0" y="6172200"/>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 name="object 6"/>
          <p:cNvSpPr/>
          <p:nvPr/>
        </p:nvSpPr>
        <p:spPr>
          <a:xfrm>
            <a:off x="9144000" y="5178778"/>
            <a:ext cx="1665111" cy="874889"/>
          </a:xfrm>
          <a:prstGeom prst="rect">
            <a:avLst/>
          </a:prstGeom>
          <a:blipFill>
            <a:blip r:embed="rId3"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 name="object 7"/>
          <p:cNvSpPr/>
          <p:nvPr/>
        </p:nvSpPr>
        <p:spPr>
          <a:xfrm>
            <a:off x="9504101" y="5521409"/>
            <a:ext cx="200378" cy="414867"/>
          </a:xfrm>
          <a:custGeom>
            <a:avLst/>
            <a:gdLst/>
            <a:ahLst/>
            <a:cxnLst/>
            <a:rect l="l" t="t" r="r" b="b"/>
            <a:pathLst>
              <a:path w="180340" h="373379">
                <a:moveTo>
                  <a:pt x="0" y="0"/>
                </a:moveTo>
                <a:lnTo>
                  <a:pt x="179743" y="0"/>
                </a:lnTo>
                <a:lnTo>
                  <a:pt x="179743" y="372771"/>
                </a:lnTo>
                <a:lnTo>
                  <a:pt x="0" y="37277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 name="object 8"/>
          <p:cNvSpPr/>
          <p:nvPr/>
        </p:nvSpPr>
        <p:spPr>
          <a:xfrm>
            <a:off x="9504101"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 name="object 9"/>
          <p:cNvSpPr/>
          <p:nvPr/>
        </p:nvSpPr>
        <p:spPr>
          <a:xfrm>
            <a:off x="9703816"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 name="object 10"/>
          <p:cNvSpPr/>
          <p:nvPr/>
        </p:nvSpPr>
        <p:spPr>
          <a:xfrm>
            <a:off x="9497836" y="5521410"/>
            <a:ext cx="212372" cy="45861"/>
          </a:xfrm>
          <a:custGeom>
            <a:avLst/>
            <a:gdLst/>
            <a:ahLst/>
            <a:cxnLst/>
            <a:rect l="l" t="t" r="r" b="b"/>
            <a:pathLst>
              <a:path w="191134" h="41275">
                <a:moveTo>
                  <a:pt x="0" y="41104"/>
                </a:moveTo>
                <a:lnTo>
                  <a:pt x="190842" y="41104"/>
                </a:lnTo>
                <a:lnTo>
                  <a:pt x="190842" y="0"/>
                </a:lnTo>
                <a:lnTo>
                  <a:pt x="0" y="0"/>
                </a:lnTo>
                <a:lnTo>
                  <a:pt x="0" y="41104"/>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 name="object 11"/>
          <p:cNvSpPr/>
          <p:nvPr/>
        </p:nvSpPr>
        <p:spPr>
          <a:xfrm>
            <a:off x="9497836" y="5920079"/>
            <a:ext cx="212372" cy="0"/>
          </a:xfrm>
          <a:custGeom>
            <a:avLst/>
            <a:gdLst/>
            <a:ahLst/>
            <a:cxnLst/>
            <a:rect l="l" t="t" r="r" b="b"/>
            <a:pathLst>
              <a:path w="191134">
                <a:moveTo>
                  <a:pt x="0" y="0"/>
                </a:moveTo>
                <a:lnTo>
                  <a:pt x="190842" y="0"/>
                </a:lnTo>
              </a:path>
            </a:pathLst>
          </a:custGeom>
          <a:ln w="413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 name="object 12"/>
          <p:cNvSpPr/>
          <p:nvPr/>
        </p:nvSpPr>
        <p:spPr>
          <a:xfrm>
            <a:off x="9497835" y="5944006"/>
            <a:ext cx="35278" cy="14111"/>
          </a:xfrm>
          <a:custGeom>
            <a:avLst/>
            <a:gdLst/>
            <a:ahLst/>
            <a:cxnLst/>
            <a:rect l="l" t="t" r="r" b="b"/>
            <a:pathLst>
              <a:path w="31750" h="12700">
                <a:moveTo>
                  <a:pt x="0" y="0"/>
                </a:moveTo>
                <a:lnTo>
                  <a:pt x="31267" y="0"/>
                </a:lnTo>
                <a:lnTo>
                  <a:pt x="31267"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 name="object 13"/>
          <p:cNvSpPr/>
          <p:nvPr/>
        </p:nvSpPr>
        <p:spPr>
          <a:xfrm>
            <a:off x="9675552" y="5944006"/>
            <a:ext cx="34572" cy="14111"/>
          </a:xfrm>
          <a:custGeom>
            <a:avLst/>
            <a:gdLst/>
            <a:ahLst/>
            <a:cxnLst/>
            <a:rect l="l" t="t" r="r" b="b"/>
            <a:pathLst>
              <a:path w="31115" h="12700">
                <a:moveTo>
                  <a:pt x="0" y="0"/>
                </a:moveTo>
                <a:lnTo>
                  <a:pt x="30899" y="0"/>
                </a:lnTo>
                <a:lnTo>
                  <a:pt x="30899"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 name="object 14"/>
          <p:cNvSpPr/>
          <p:nvPr/>
        </p:nvSpPr>
        <p:spPr>
          <a:xfrm>
            <a:off x="9520865" y="55887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 name="object 15"/>
          <p:cNvSpPr/>
          <p:nvPr/>
        </p:nvSpPr>
        <p:spPr>
          <a:xfrm>
            <a:off x="9520865" y="5580945"/>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 name="object 16"/>
          <p:cNvSpPr/>
          <p:nvPr/>
        </p:nvSpPr>
        <p:spPr>
          <a:xfrm>
            <a:off x="9520865" y="5578121"/>
            <a:ext cx="166511" cy="0"/>
          </a:xfrm>
          <a:custGeom>
            <a:avLst/>
            <a:gdLst/>
            <a:ahLst/>
            <a:cxnLst/>
            <a:rect l="l" t="t" r="r" b="b"/>
            <a:pathLst>
              <a:path w="149859">
                <a:moveTo>
                  <a:pt x="0" y="0"/>
                </a:moveTo>
                <a:lnTo>
                  <a:pt x="149758" y="0"/>
                </a:lnTo>
              </a:path>
            </a:pathLst>
          </a:custGeom>
          <a:ln w="508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 name="object 17"/>
          <p:cNvSpPr/>
          <p:nvPr/>
        </p:nvSpPr>
        <p:spPr>
          <a:xfrm>
            <a:off x="9574572" y="558334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 name="object 18"/>
          <p:cNvSpPr/>
          <p:nvPr/>
        </p:nvSpPr>
        <p:spPr>
          <a:xfrm>
            <a:off x="9520865" y="560987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 name="object 19"/>
          <p:cNvSpPr/>
          <p:nvPr/>
        </p:nvSpPr>
        <p:spPr>
          <a:xfrm>
            <a:off x="9520865" y="5603522"/>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 name="object 20"/>
          <p:cNvSpPr/>
          <p:nvPr/>
        </p:nvSpPr>
        <p:spPr>
          <a:xfrm>
            <a:off x="9520865" y="559928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 name="object 21"/>
          <p:cNvSpPr/>
          <p:nvPr/>
        </p:nvSpPr>
        <p:spPr>
          <a:xfrm>
            <a:off x="9574572" y="560457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 name="object 22"/>
          <p:cNvSpPr/>
          <p:nvPr/>
        </p:nvSpPr>
        <p:spPr>
          <a:xfrm>
            <a:off x="9520865" y="563103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 name="object 23"/>
          <p:cNvSpPr/>
          <p:nvPr/>
        </p:nvSpPr>
        <p:spPr>
          <a:xfrm>
            <a:off x="9520865" y="5624689"/>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 name="object 24"/>
          <p:cNvSpPr/>
          <p:nvPr/>
        </p:nvSpPr>
        <p:spPr>
          <a:xfrm>
            <a:off x="9520865" y="56211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 name="object 25"/>
          <p:cNvSpPr/>
          <p:nvPr/>
        </p:nvSpPr>
        <p:spPr>
          <a:xfrm>
            <a:off x="9574572" y="562580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 name="object 26"/>
          <p:cNvSpPr/>
          <p:nvPr/>
        </p:nvSpPr>
        <p:spPr>
          <a:xfrm>
            <a:off x="9520865" y="56522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 name="object 27"/>
          <p:cNvSpPr/>
          <p:nvPr/>
        </p:nvSpPr>
        <p:spPr>
          <a:xfrm>
            <a:off x="9520865" y="5645856"/>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 name="object 28"/>
          <p:cNvSpPr/>
          <p:nvPr/>
        </p:nvSpPr>
        <p:spPr>
          <a:xfrm>
            <a:off x="9520865" y="56423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 name="object 29"/>
          <p:cNvSpPr/>
          <p:nvPr/>
        </p:nvSpPr>
        <p:spPr>
          <a:xfrm>
            <a:off x="9574572" y="5647532"/>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 name="object 30"/>
          <p:cNvSpPr/>
          <p:nvPr/>
        </p:nvSpPr>
        <p:spPr>
          <a:xfrm>
            <a:off x="9520865" y="56740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 name="object 31"/>
          <p:cNvSpPr/>
          <p:nvPr/>
        </p:nvSpPr>
        <p:spPr>
          <a:xfrm>
            <a:off x="9520865" y="5667022"/>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 name="object 32"/>
          <p:cNvSpPr/>
          <p:nvPr/>
        </p:nvSpPr>
        <p:spPr>
          <a:xfrm>
            <a:off x="9520865" y="56634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 name="object 33"/>
          <p:cNvSpPr/>
          <p:nvPr/>
        </p:nvSpPr>
        <p:spPr>
          <a:xfrm>
            <a:off x="9574572" y="566876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 name="object 34"/>
          <p:cNvSpPr/>
          <p:nvPr/>
        </p:nvSpPr>
        <p:spPr>
          <a:xfrm>
            <a:off x="9520865" y="5695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 name="object 35"/>
          <p:cNvSpPr/>
          <p:nvPr/>
        </p:nvSpPr>
        <p:spPr>
          <a:xfrm>
            <a:off x="9520865" y="5688189"/>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 name="object 36"/>
          <p:cNvSpPr/>
          <p:nvPr/>
        </p:nvSpPr>
        <p:spPr>
          <a:xfrm>
            <a:off x="9520865" y="56846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 name="object 37"/>
          <p:cNvSpPr/>
          <p:nvPr/>
        </p:nvSpPr>
        <p:spPr>
          <a:xfrm>
            <a:off x="9574572" y="568999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 name="object 38"/>
          <p:cNvSpPr/>
          <p:nvPr/>
        </p:nvSpPr>
        <p:spPr>
          <a:xfrm>
            <a:off x="9520865" y="57171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 name="object 39"/>
          <p:cNvSpPr/>
          <p:nvPr/>
        </p:nvSpPr>
        <p:spPr>
          <a:xfrm>
            <a:off x="9520865" y="5709356"/>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 name="object 40"/>
          <p:cNvSpPr/>
          <p:nvPr/>
        </p:nvSpPr>
        <p:spPr>
          <a:xfrm>
            <a:off x="9520865" y="57058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 name="object 41"/>
          <p:cNvSpPr/>
          <p:nvPr/>
        </p:nvSpPr>
        <p:spPr>
          <a:xfrm>
            <a:off x="9574572" y="5711719"/>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 name="object 42"/>
          <p:cNvSpPr/>
          <p:nvPr/>
        </p:nvSpPr>
        <p:spPr>
          <a:xfrm>
            <a:off x="9520865" y="573828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 name="object 43"/>
          <p:cNvSpPr/>
          <p:nvPr/>
        </p:nvSpPr>
        <p:spPr>
          <a:xfrm>
            <a:off x="9520865" y="5731933"/>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 name="object 44"/>
          <p:cNvSpPr/>
          <p:nvPr/>
        </p:nvSpPr>
        <p:spPr>
          <a:xfrm>
            <a:off x="9520865" y="5727699"/>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 name="object 45"/>
          <p:cNvSpPr/>
          <p:nvPr/>
        </p:nvSpPr>
        <p:spPr>
          <a:xfrm>
            <a:off x="9574572" y="573295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 name="object 46"/>
          <p:cNvSpPr/>
          <p:nvPr/>
        </p:nvSpPr>
        <p:spPr>
          <a:xfrm>
            <a:off x="9520865" y="57594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 name="object 47"/>
          <p:cNvSpPr/>
          <p:nvPr/>
        </p:nvSpPr>
        <p:spPr>
          <a:xfrm>
            <a:off x="9520865" y="5753100"/>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 name="object 48"/>
          <p:cNvSpPr/>
          <p:nvPr/>
        </p:nvSpPr>
        <p:spPr>
          <a:xfrm>
            <a:off x="9520865" y="57495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 name="object 49"/>
          <p:cNvSpPr/>
          <p:nvPr/>
        </p:nvSpPr>
        <p:spPr>
          <a:xfrm>
            <a:off x="9574572" y="5754181"/>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 name="object 50"/>
          <p:cNvSpPr/>
          <p:nvPr/>
        </p:nvSpPr>
        <p:spPr>
          <a:xfrm>
            <a:off x="9520865" y="57806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 name="object 51"/>
          <p:cNvSpPr/>
          <p:nvPr/>
        </p:nvSpPr>
        <p:spPr>
          <a:xfrm>
            <a:off x="9520865" y="5774267"/>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 name="object 52"/>
          <p:cNvSpPr/>
          <p:nvPr/>
        </p:nvSpPr>
        <p:spPr>
          <a:xfrm>
            <a:off x="9520865" y="57707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 name="object 53"/>
          <p:cNvSpPr/>
          <p:nvPr/>
        </p:nvSpPr>
        <p:spPr>
          <a:xfrm>
            <a:off x="9574572" y="5775782"/>
            <a:ext cx="112889" cy="0"/>
          </a:xfrm>
          <a:custGeom>
            <a:avLst/>
            <a:gdLst/>
            <a:ahLst/>
            <a:cxnLst/>
            <a:rect l="l" t="t" r="r" b="b"/>
            <a:pathLst>
              <a:path w="101600">
                <a:moveTo>
                  <a:pt x="0" y="0"/>
                </a:moveTo>
                <a:lnTo>
                  <a:pt x="101422" y="0"/>
                </a:lnTo>
              </a:path>
            </a:pathLst>
          </a:custGeom>
          <a:ln w="333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 name="object 54"/>
          <p:cNvSpPr/>
          <p:nvPr/>
        </p:nvSpPr>
        <p:spPr>
          <a:xfrm>
            <a:off x="9520865" y="5802489"/>
            <a:ext cx="166511" cy="0"/>
          </a:xfrm>
          <a:custGeom>
            <a:avLst/>
            <a:gdLst/>
            <a:ahLst/>
            <a:cxnLst/>
            <a:rect l="l" t="t" r="r" b="b"/>
            <a:pathLst>
              <a:path w="149859">
                <a:moveTo>
                  <a:pt x="0" y="0"/>
                </a:moveTo>
                <a:lnTo>
                  <a:pt x="149758" y="0"/>
                </a:lnTo>
              </a:path>
            </a:pathLst>
          </a:custGeom>
          <a:ln w="762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5" name="object 55"/>
          <p:cNvSpPr/>
          <p:nvPr/>
        </p:nvSpPr>
        <p:spPr>
          <a:xfrm>
            <a:off x="9520865" y="5795433"/>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6" name="object 56"/>
          <p:cNvSpPr/>
          <p:nvPr/>
        </p:nvSpPr>
        <p:spPr>
          <a:xfrm>
            <a:off x="9520865" y="579190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7" name="object 57"/>
          <p:cNvSpPr/>
          <p:nvPr/>
        </p:nvSpPr>
        <p:spPr>
          <a:xfrm>
            <a:off x="9574572" y="579713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8" name="object 58"/>
          <p:cNvSpPr/>
          <p:nvPr/>
        </p:nvSpPr>
        <p:spPr>
          <a:xfrm>
            <a:off x="9520865" y="5822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9" name="object 59"/>
          <p:cNvSpPr/>
          <p:nvPr/>
        </p:nvSpPr>
        <p:spPr>
          <a:xfrm>
            <a:off x="9520865" y="5816600"/>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0" name="object 60"/>
          <p:cNvSpPr/>
          <p:nvPr/>
        </p:nvSpPr>
        <p:spPr>
          <a:xfrm>
            <a:off x="9520865" y="58130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1" name="object 61"/>
          <p:cNvSpPr/>
          <p:nvPr/>
        </p:nvSpPr>
        <p:spPr>
          <a:xfrm>
            <a:off x="9574572" y="5818368"/>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2" name="object 62"/>
          <p:cNvSpPr/>
          <p:nvPr/>
        </p:nvSpPr>
        <p:spPr>
          <a:xfrm>
            <a:off x="9520865" y="58455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3" name="object 63"/>
          <p:cNvSpPr/>
          <p:nvPr/>
        </p:nvSpPr>
        <p:spPr>
          <a:xfrm>
            <a:off x="9520865" y="5837767"/>
            <a:ext cx="7761" cy="4233"/>
          </a:xfrm>
          <a:custGeom>
            <a:avLst/>
            <a:gdLst/>
            <a:ahLst/>
            <a:cxnLst/>
            <a:rect l="l" t="t" r="r" b="b"/>
            <a:pathLst>
              <a:path w="6984" h="3810">
                <a:moveTo>
                  <a:pt x="0" y="3810"/>
                </a:moveTo>
                <a:lnTo>
                  <a:pt x="6908" y="3810"/>
                </a:lnTo>
                <a:lnTo>
                  <a:pt x="6908" y="0"/>
                </a:lnTo>
                <a:lnTo>
                  <a:pt x="0" y="0"/>
                </a:lnTo>
                <a:lnTo>
                  <a:pt x="0" y="381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4" name="object 64"/>
          <p:cNvSpPr/>
          <p:nvPr/>
        </p:nvSpPr>
        <p:spPr>
          <a:xfrm>
            <a:off x="9520865" y="58342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5" name="object 65"/>
          <p:cNvSpPr/>
          <p:nvPr/>
        </p:nvSpPr>
        <p:spPr>
          <a:xfrm>
            <a:off x="9574572" y="583984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6" name="object 66"/>
          <p:cNvSpPr/>
          <p:nvPr/>
        </p:nvSpPr>
        <p:spPr>
          <a:xfrm>
            <a:off x="9520865" y="58666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7" name="object 67"/>
          <p:cNvSpPr/>
          <p:nvPr/>
        </p:nvSpPr>
        <p:spPr>
          <a:xfrm>
            <a:off x="9520865" y="5860343"/>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8" name="object 68"/>
          <p:cNvSpPr/>
          <p:nvPr/>
        </p:nvSpPr>
        <p:spPr>
          <a:xfrm>
            <a:off x="9520865" y="5856111"/>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9" name="object 69"/>
          <p:cNvSpPr/>
          <p:nvPr/>
        </p:nvSpPr>
        <p:spPr>
          <a:xfrm>
            <a:off x="9574572" y="586120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0" name="object 70"/>
          <p:cNvSpPr/>
          <p:nvPr/>
        </p:nvSpPr>
        <p:spPr>
          <a:xfrm>
            <a:off x="9520865" y="58878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1" name="object 71"/>
          <p:cNvSpPr/>
          <p:nvPr/>
        </p:nvSpPr>
        <p:spPr>
          <a:xfrm>
            <a:off x="9520865" y="5881510"/>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2" name="object 72"/>
          <p:cNvSpPr/>
          <p:nvPr/>
        </p:nvSpPr>
        <p:spPr>
          <a:xfrm>
            <a:off x="9520865" y="58772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3" name="object 73"/>
          <p:cNvSpPr/>
          <p:nvPr/>
        </p:nvSpPr>
        <p:spPr>
          <a:xfrm>
            <a:off x="9574572" y="588255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4" name="object 74"/>
          <p:cNvSpPr/>
          <p:nvPr/>
        </p:nvSpPr>
        <p:spPr>
          <a:xfrm>
            <a:off x="9755998" y="5521409"/>
            <a:ext cx="200378" cy="414867"/>
          </a:xfrm>
          <a:custGeom>
            <a:avLst/>
            <a:gdLst/>
            <a:ahLst/>
            <a:cxnLst/>
            <a:rect l="l" t="t" r="r" b="b"/>
            <a:pathLst>
              <a:path w="180340" h="373379">
                <a:moveTo>
                  <a:pt x="0" y="0"/>
                </a:moveTo>
                <a:lnTo>
                  <a:pt x="179743" y="0"/>
                </a:lnTo>
                <a:lnTo>
                  <a:pt x="179743" y="372771"/>
                </a:lnTo>
                <a:lnTo>
                  <a:pt x="0" y="37277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5" name="object 75"/>
          <p:cNvSpPr/>
          <p:nvPr/>
        </p:nvSpPr>
        <p:spPr>
          <a:xfrm>
            <a:off x="9755998"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6" name="object 76"/>
          <p:cNvSpPr/>
          <p:nvPr/>
        </p:nvSpPr>
        <p:spPr>
          <a:xfrm>
            <a:off x="9955713"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7" name="object 77"/>
          <p:cNvSpPr/>
          <p:nvPr/>
        </p:nvSpPr>
        <p:spPr>
          <a:xfrm>
            <a:off x="9749734" y="5521410"/>
            <a:ext cx="212372" cy="45861"/>
          </a:xfrm>
          <a:custGeom>
            <a:avLst/>
            <a:gdLst/>
            <a:ahLst/>
            <a:cxnLst/>
            <a:rect l="l" t="t" r="r" b="b"/>
            <a:pathLst>
              <a:path w="191134" h="41275">
                <a:moveTo>
                  <a:pt x="0" y="41104"/>
                </a:moveTo>
                <a:lnTo>
                  <a:pt x="190842" y="41104"/>
                </a:lnTo>
                <a:lnTo>
                  <a:pt x="190842" y="0"/>
                </a:lnTo>
                <a:lnTo>
                  <a:pt x="0" y="0"/>
                </a:lnTo>
                <a:lnTo>
                  <a:pt x="0" y="41104"/>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8" name="object 78"/>
          <p:cNvSpPr/>
          <p:nvPr/>
        </p:nvSpPr>
        <p:spPr>
          <a:xfrm>
            <a:off x="9749734" y="5920079"/>
            <a:ext cx="212372" cy="0"/>
          </a:xfrm>
          <a:custGeom>
            <a:avLst/>
            <a:gdLst/>
            <a:ahLst/>
            <a:cxnLst/>
            <a:rect l="l" t="t" r="r" b="b"/>
            <a:pathLst>
              <a:path w="191134">
                <a:moveTo>
                  <a:pt x="0" y="0"/>
                </a:moveTo>
                <a:lnTo>
                  <a:pt x="190842" y="0"/>
                </a:lnTo>
              </a:path>
            </a:pathLst>
          </a:custGeom>
          <a:ln w="413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9" name="object 79"/>
          <p:cNvSpPr/>
          <p:nvPr/>
        </p:nvSpPr>
        <p:spPr>
          <a:xfrm>
            <a:off x="9749733" y="5944006"/>
            <a:ext cx="35278" cy="14111"/>
          </a:xfrm>
          <a:custGeom>
            <a:avLst/>
            <a:gdLst/>
            <a:ahLst/>
            <a:cxnLst/>
            <a:rect l="l" t="t" r="r" b="b"/>
            <a:pathLst>
              <a:path w="31750" h="12700">
                <a:moveTo>
                  <a:pt x="0" y="0"/>
                </a:moveTo>
                <a:lnTo>
                  <a:pt x="31267" y="0"/>
                </a:lnTo>
                <a:lnTo>
                  <a:pt x="31267"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0" name="object 80"/>
          <p:cNvSpPr/>
          <p:nvPr/>
        </p:nvSpPr>
        <p:spPr>
          <a:xfrm>
            <a:off x="9927450" y="5944006"/>
            <a:ext cx="34572" cy="14111"/>
          </a:xfrm>
          <a:custGeom>
            <a:avLst/>
            <a:gdLst/>
            <a:ahLst/>
            <a:cxnLst/>
            <a:rect l="l" t="t" r="r" b="b"/>
            <a:pathLst>
              <a:path w="31115" h="12700">
                <a:moveTo>
                  <a:pt x="0" y="0"/>
                </a:moveTo>
                <a:lnTo>
                  <a:pt x="30899" y="0"/>
                </a:lnTo>
                <a:lnTo>
                  <a:pt x="30899"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1" name="object 81"/>
          <p:cNvSpPr/>
          <p:nvPr/>
        </p:nvSpPr>
        <p:spPr>
          <a:xfrm>
            <a:off x="9772762" y="55887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2" name="object 82"/>
          <p:cNvSpPr/>
          <p:nvPr/>
        </p:nvSpPr>
        <p:spPr>
          <a:xfrm>
            <a:off x="9772763" y="5580945"/>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3" name="object 83"/>
          <p:cNvSpPr/>
          <p:nvPr/>
        </p:nvSpPr>
        <p:spPr>
          <a:xfrm>
            <a:off x="9772762" y="5578121"/>
            <a:ext cx="166511" cy="0"/>
          </a:xfrm>
          <a:custGeom>
            <a:avLst/>
            <a:gdLst/>
            <a:ahLst/>
            <a:cxnLst/>
            <a:rect l="l" t="t" r="r" b="b"/>
            <a:pathLst>
              <a:path w="149859">
                <a:moveTo>
                  <a:pt x="0" y="0"/>
                </a:moveTo>
                <a:lnTo>
                  <a:pt x="149758" y="0"/>
                </a:lnTo>
              </a:path>
            </a:pathLst>
          </a:custGeom>
          <a:ln w="508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4" name="object 84"/>
          <p:cNvSpPr/>
          <p:nvPr/>
        </p:nvSpPr>
        <p:spPr>
          <a:xfrm>
            <a:off x="9826469" y="558334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5" name="object 85"/>
          <p:cNvSpPr/>
          <p:nvPr/>
        </p:nvSpPr>
        <p:spPr>
          <a:xfrm>
            <a:off x="9772762" y="560987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6" name="object 86"/>
          <p:cNvSpPr/>
          <p:nvPr/>
        </p:nvSpPr>
        <p:spPr>
          <a:xfrm>
            <a:off x="9772763" y="5603522"/>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7" name="object 87"/>
          <p:cNvSpPr/>
          <p:nvPr/>
        </p:nvSpPr>
        <p:spPr>
          <a:xfrm>
            <a:off x="9772762" y="559928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8" name="object 88"/>
          <p:cNvSpPr/>
          <p:nvPr/>
        </p:nvSpPr>
        <p:spPr>
          <a:xfrm>
            <a:off x="9826469" y="560457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9" name="object 89"/>
          <p:cNvSpPr/>
          <p:nvPr/>
        </p:nvSpPr>
        <p:spPr>
          <a:xfrm>
            <a:off x="9772762" y="563103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0" name="object 90"/>
          <p:cNvSpPr/>
          <p:nvPr/>
        </p:nvSpPr>
        <p:spPr>
          <a:xfrm>
            <a:off x="9772763" y="5624689"/>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1" name="object 91"/>
          <p:cNvSpPr/>
          <p:nvPr/>
        </p:nvSpPr>
        <p:spPr>
          <a:xfrm>
            <a:off x="9772762" y="56211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2" name="object 92"/>
          <p:cNvSpPr/>
          <p:nvPr/>
        </p:nvSpPr>
        <p:spPr>
          <a:xfrm>
            <a:off x="9826469" y="562580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3" name="object 93"/>
          <p:cNvSpPr/>
          <p:nvPr/>
        </p:nvSpPr>
        <p:spPr>
          <a:xfrm>
            <a:off x="9772762" y="56522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4" name="object 94"/>
          <p:cNvSpPr/>
          <p:nvPr/>
        </p:nvSpPr>
        <p:spPr>
          <a:xfrm>
            <a:off x="9772763" y="5645856"/>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5" name="object 95"/>
          <p:cNvSpPr/>
          <p:nvPr/>
        </p:nvSpPr>
        <p:spPr>
          <a:xfrm>
            <a:off x="9772762" y="56423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6" name="object 96"/>
          <p:cNvSpPr/>
          <p:nvPr/>
        </p:nvSpPr>
        <p:spPr>
          <a:xfrm>
            <a:off x="9826469" y="5647532"/>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7" name="object 97"/>
          <p:cNvSpPr/>
          <p:nvPr/>
        </p:nvSpPr>
        <p:spPr>
          <a:xfrm>
            <a:off x="9772762" y="56740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8" name="object 98"/>
          <p:cNvSpPr/>
          <p:nvPr/>
        </p:nvSpPr>
        <p:spPr>
          <a:xfrm>
            <a:off x="9772763" y="5667022"/>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9" name="object 99"/>
          <p:cNvSpPr/>
          <p:nvPr/>
        </p:nvSpPr>
        <p:spPr>
          <a:xfrm>
            <a:off x="9772762" y="56634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0" name="object 100"/>
          <p:cNvSpPr/>
          <p:nvPr/>
        </p:nvSpPr>
        <p:spPr>
          <a:xfrm>
            <a:off x="9826469" y="566876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1" name="object 101"/>
          <p:cNvSpPr/>
          <p:nvPr/>
        </p:nvSpPr>
        <p:spPr>
          <a:xfrm>
            <a:off x="9772762" y="5695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2" name="object 102"/>
          <p:cNvSpPr/>
          <p:nvPr/>
        </p:nvSpPr>
        <p:spPr>
          <a:xfrm>
            <a:off x="9772763" y="5688189"/>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3" name="object 103"/>
          <p:cNvSpPr/>
          <p:nvPr/>
        </p:nvSpPr>
        <p:spPr>
          <a:xfrm>
            <a:off x="9772762" y="56846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4" name="object 104"/>
          <p:cNvSpPr/>
          <p:nvPr/>
        </p:nvSpPr>
        <p:spPr>
          <a:xfrm>
            <a:off x="9826469" y="568999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5" name="object 105"/>
          <p:cNvSpPr/>
          <p:nvPr/>
        </p:nvSpPr>
        <p:spPr>
          <a:xfrm>
            <a:off x="9772762" y="57171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6" name="object 106"/>
          <p:cNvSpPr/>
          <p:nvPr/>
        </p:nvSpPr>
        <p:spPr>
          <a:xfrm>
            <a:off x="9772763" y="5709356"/>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7" name="object 107"/>
          <p:cNvSpPr/>
          <p:nvPr/>
        </p:nvSpPr>
        <p:spPr>
          <a:xfrm>
            <a:off x="9772762" y="57058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8" name="object 108"/>
          <p:cNvSpPr/>
          <p:nvPr/>
        </p:nvSpPr>
        <p:spPr>
          <a:xfrm>
            <a:off x="9826469" y="5711719"/>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9" name="object 109"/>
          <p:cNvSpPr/>
          <p:nvPr/>
        </p:nvSpPr>
        <p:spPr>
          <a:xfrm>
            <a:off x="9772762" y="573828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0" name="object 110"/>
          <p:cNvSpPr/>
          <p:nvPr/>
        </p:nvSpPr>
        <p:spPr>
          <a:xfrm>
            <a:off x="9772763" y="5731933"/>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1" name="object 111"/>
          <p:cNvSpPr/>
          <p:nvPr/>
        </p:nvSpPr>
        <p:spPr>
          <a:xfrm>
            <a:off x="9772762" y="5727699"/>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2" name="object 112"/>
          <p:cNvSpPr/>
          <p:nvPr/>
        </p:nvSpPr>
        <p:spPr>
          <a:xfrm>
            <a:off x="9826469" y="573295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3" name="object 113"/>
          <p:cNvSpPr/>
          <p:nvPr/>
        </p:nvSpPr>
        <p:spPr>
          <a:xfrm>
            <a:off x="9772762" y="57594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4" name="object 114"/>
          <p:cNvSpPr/>
          <p:nvPr/>
        </p:nvSpPr>
        <p:spPr>
          <a:xfrm>
            <a:off x="9772763" y="5753100"/>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5" name="object 115"/>
          <p:cNvSpPr/>
          <p:nvPr/>
        </p:nvSpPr>
        <p:spPr>
          <a:xfrm>
            <a:off x="9772762" y="57495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6" name="object 116"/>
          <p:cNvSpPr/>
          <p:nvPr/>
        </p:nvSpPr>
        <p:spPr>
          <a:xfrm>
            <a:off x="9826469" y="5754181"/>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7" name="object 117"/>
          <p:cNvSpPr/>
          <p:nvPr/>
        </p:nvSpPr>
        <p:spPr>
          <a:xfrm>
            <a:off x="9772762" y="57806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8" name="object 118"/>
          <p:cNvSpPr/>
          <p:nvPr/>
        </p:nvSpPr>
        <p:spPr>
          <a:xfrm>
            <a:off x="9772763" y="5774267"/>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9" name="object 119"/>
          <p:cNvSpPr/>
          <p:nvPr/>
        </p:nvSpPr>
        <p:spPr>
          <a:xfrm>
            <a:off x="9772762" y="57707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0" name="object 120"/>
          <p:cNvSpPr/>
          <p:nvPr/>
        </p:nvSpPr>
        <p:spPr>
          <a:xfrm>
            <a:off x="9826469" y="5775782"/>
            <a:ext cx="112889" cy="0"/>
          </a:xfrm>
          <a:custGeom>
            <a:avLst/>
            <a:gdLst/>
            <a:ahLst/>
            <a:cxnLst/>
            <a:rect l="l" t="t" r="r" b="b"/>
            <a:pathLst>
              <a:path w="101600">
                <a:moveTo>
                  <a:pt x="0" y="0"/>
                </a:moveTo>
                <a:lnTo>
                  <a:pt x="101422" y="0"/>
                </a:lnTo>
              </a:path>
            </a:pathLst>
          </a:custGeom>
          <a:ln w="333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1" name="object 121"/>
          <p:cNvSpPr/>
          <p:nvPr/>
        </p:nvSpPr>
        <p:spPr>
          <a:xfrm>
            <a:off x="9772762" y="5802489"/>
            <a:ext cx="166511" cy="0"/>
          </a:xfrm>
          <a:custGeom>
            <a:avLst/>
            <a:gdLst/>
            <a:ahLst/>
            <a:cxnLst/>
            <a:rect l="l" t="t" r="r" b="b"/>
            <a:pathLst>
              <a:path w="149859">
                <a:moveTo>
                  <a:pt x="0" y="0"/>
                </a:moveTo>
                <a:lnTo>
                  <a:pt x="149758" y="0"/>
                </a:lnTo>
              </a:path>
            </a:pathLst>
          </a:custGeom>
          <a:ln w="762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2" name="object 122"/>
          <p:cNvSpPr/>
          <p:nvPr/>
        </p:nvSpPr>
        <p:spPr>
          <a:xfrm>
            <a:off x="9772763" y="5795433"/>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3" name="object 123"/>
          <p:cNvSpPr/>
          <p:nvPr/>
        </p:nvSpPr>
        <p:spPr>
          <a:xfrm>
            <a:off x="9772762" y="579190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4" name="object 124"/>
          <p:cNvSpPr/>
          <p:nvPr/>
        </p:nvSpPr>
        <p:spPr>
          <a:xfrm>
            <a:off x="9826469" y="579713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5" name="object 125"/>
          <p:cNvSpPr/>
          <p:nvPr/>
        </p:nvSpPr>
        <p:spPr>
          <a:xfrm>
            <a:off x="9772762" y="5822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6" name="object 126"/>
          <p:cNvSpPr/>
          <p:nvPr/>
        </p:nvSpPr>
        <p:spPr>
          <a:xfrm>
            <a:off x="9772763" y="5816600"/>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7" name="object 127"/>
          <p:cNvSpPr/>
          <p:nvPr/>
        </p:nvSpPr>
        <p:spPr>
          <a:xfrm>
            <a:off x="9772762" y="58130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8" name="object 128"/>
          <p:cNvSpPr/>
          <p:nvPr/>
        </p:nvSpPr>
        <p:spPr>
          <a:xfrm>
            <a:off x="9826469" y="5818368"/>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9" name="object 129"/>
          <p:cNvSpPr/>
          <p:nvPr/>
        </p:nvSpPr>
        <p:spPr>
          <a:xfrm>
            <a:off x="9772762" y="58455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0" name="object 130"/>
          <p:cNvSpPr/>
          <p:nvPr/>
        </p:nvSpPr>
        <p:spPr>
          <a:xfrm>
            <a:off x="9772763" y="5837767"/>
            <a:ext cx="7761" cy="4233"/>
          </a:xfrm>
          <a:custGeom>
            <a:avLst/>
            <a:gdLst/>
            <a:ahLst/>
            <a:cxnLst/>
            <a:rect l="l" t="t" r="r" b="b"/>
            <a:pathLst>
              <a:path w="6984" h="3810">
                <a:moveTo>
                  <a:pt x="0" y="3810"/>
                </a:moveTo>
                <a:lnTo>
                  <a:pt x="6896" y="3810"/>
                </a:lnTo>
                <a:lnTo>
                  <a:pt x="6896" y="0"/>
                </a:lnTo>
                <a:lnTo>
                  <a:pt x="0" y="0"/>
                </a:lnTo>
                <a:lnTo>
                  <a:pt x="0" y="381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1" name="object 131"/>
          <p:cNvSpPr/>
          <p:nvPr/>
        </p:nvSpPr>
        <p:spPr>
          <a:xfrm>
            <a:off x="9772762" y="58342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2" name="object 132"/>
          <p:cNvSpPr/>
          <p:nvPr/>
        </p:nvSpPr>
        <p:spPr>
          <a:xfrm>
            <a:off x="9826469" y="583984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3" name="object 133"/>
          <p:cNvSpPr/>
          <p:nvPr/>
        </p:nvSpPr>
        <p:spPr>
          <a:xfrm>
            <a:off x="9772762" y="58666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4" name="object 134"/>
          <p:cNvSpPr/>
          <p:nvPr/>
        </p:nvSpPr>
        <p:spPr>
          <a:xfrm>
            <a:off x="9772763" y="5860343"/>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5" name="object 135"/>
          <p:cNvSpPr/>
          <p:nvPr/>
        </p:nvSpPr>
        <p:spPr>
          <a:xfrm>
            <a:off x="9772762" y="5856111"/>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6" name="object 136"/>
          <p:cNvSpPr/>
          <p:nvPr/>
        </p:nvSpPr>
        <p:spPr>
          <a:xfrm>
            <a:off x="9826469" y="586120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7" name="object 137"/>
          <p:cNvSpPr/>
          <p:nvPr/>
        </p:nvSpPr>
        <p:spPr>
          <a:xfrm>
            <a:off x="9772762" y="58878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8" name="object 138"/>
          <p:cNvSpPr/>
          <p:nvPr/>
        </p:nvSpPr>
        <p:spPr>
          <a:xfrm>
            <a:off x="9772763" y="5881510"/>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9" name="object 139"/>
          <p:cNvSpPr/>
          <p:nvPr/>
        </p:nvSpPr>
        <p:spPr>
          <a:xfrm>
            <a:off x="9772762" y="58772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0" name="object 140"/>
          <p:cNvSpPr/>
          <p:nvPr/>
        </p:nvSpPr>
        <p:spPr>
          <a:xfrm>
            <a:off x="9826469" y="588255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1" name="object 141"/>
          <p:cNvSpPr/>
          <p:nvPr/>
        </p:nvSpPr>
        <p:spPr>
          <a:xfrm>
            <a:off x="10007895" y="5521409"/>
            <a:ext cx="200378" cy="414867"/>
          </a:xfrm>
          <a:custGeom>
            <a:avLst/>
            <a:gdLst/>
            <a:ahLst/>
            <a:cxnLst/>
            <a:rect l="l" t="t" r="r" b="b"/>
            <a:pathLst>
              <a:path w="180340" h="373379">
                <a:moveTo>
                  <a:pt x="0" y="0"/>
                </a:moveTo>
                <a:lnTo>
                  <a:pt x="179743" y="0"/>
                </a:lnTo>
                <a:lnTo>
                  <a:pt x="179743" y="372771"/>
                </a:lnTo>
                <a:lnTo>
                  <a:pt x="0" y="37277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2" name="object 142"/>
          <p:cNvSpPr/>
          <p:nvPr/>
        </p:nvSpPr>
        <p:spPr>
          <a:xfrm>
            <a:off x="10007896"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3" name="object 143"/>
          <p:cNvSpPr/>
          <p:nvPr/>
        </p:nvSpPr>
        <p:spPr>
          <a:xfrm>
            <a:off x="10207611"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4" name="object 144"/>
          <p:cNvSpPr/>
          <p:nvPr/>
        </p:nvSpPr>
        <p:spPr>
          <a:xfrm>
            <a:off x="10001631" y="5521410"/>
            <a:ext cx="212372" cy="45861"/>
          </a:xfrm>
          <a:custGeom>
            <a:avLst/>
            <a:gdLst/>
            <a:ahLst/>
            <a:cxnLst/>
            <a:rect l="l" t="t" r="r" b="b"/>
            <a:pathLst>
              <a:path w="191134" h="41275">
                <a:moveTo>
                  <a:pt x="0" y="41104"/>
                </a:moveTo>
                <a:lnTo>
                  <a:pt x="190830" y="41104"/>
                </a:lnTo>
                <a:lnTo>
                  <a:pt x="190830" y="0"/>
                </a:lnTo>
                <a:lnTo>
                  <a:pt x="0" y="0"/>
                </a:lnTo>
                <a:lnTo>
                  <a:pt x="0" y="41104"/>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5" name="object 145"/>
          <p:cNvSpPr/>
          <p:nvPr/>
        </p:nvSpPr>
        <p:spPr>
          <a:xfrm>
            <a:off x="10001631" y="5920079"/>
            <a:ext cx="212372" cy="0"/>
          </a:xfrm>
          <a:custGeom>
            <a:avLst/>
            <a:gdLst/>
            <a:ahLst/>
            <a:cxnLst/>
            <a:rect l="l" t="t" r="r" b="b"/>
            <a:pathLst>
              <a:path w="191134">
                <a:moveTo>
                  <a:pt x="0" y="0"/>
                </a:moveTo>
                <a:lnTo>
                  <a:pt x="190830" y="0"/>
                </a:lnTo>
              </a:path>
            </a:pathLst>
          </a:custGeom>
          <a:ln w="413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6" name="object 146"/>
          <p:cNvSpPr/>
          <p:nvPr/>
        </p:nvSpPr>
        <p:spPr>
          <a:xfrm>
            <a:off x="10001630" y="5944006"/>
            <a:ext cx="35278" cy="14111"/>
          </a:xfrm>
          <a:custGeom>
            <a:avLst/>
            <a:gdLst/>
            <a:ahLst/>
            <a:cxnLst/>
            <a:rect l="l" t="t" r="r" b="b"/>
            <a:pathLst>
              <a:path w="31750" h="12700">
                <a:moveTo>
                  <a:pt x="0" y="0"/>
                </a:moveTo>
                <a:lnTo>
                  <a:pt x="31267" y="0"/>
                </a:lnTo>
                <a:lnTo>
                  <a:pt x="31267"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7" name="object 147"/>
          <p:cNvSpPr/>
          <p:nvPr/>
        </p:nvSpPr>
        <p:spPr>
          <a:xfrm>
            <a:off x="10179346" y="5944006"/>
            <a:ext cx="34572" cy="14111"/>
          </a:xfrm>
          <a:custGeom>
            <a:avLst/>
            <a:gdLst/>
            <a:ahLst/>
            <a:cxnLst/>
            <a:rect l="l" t="t" r="r" b="b"/>
            <a:pathLst>
              <a:path w="31115" h="12700">
                <a:moveTo>
                  <a:pt x="0" y="0"/>
                </a:moveTo>
                <a:lnTo>
                  <a:pt x="30886" y="0"/>
                </a:lnTo>
                <a:lnTo>
                  <a:pt x="30886"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8" name="object 148"/>
          <p:cNvSpPr/>
          <p:nvPr/>
        </p:nvSpPr>
        <p:spPr>
          <a:xfrm>
            <a:off x="10024660" y="55887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9" name="object 149"/>
          <p:cNvSpPr/>
          <p:nvPr/>
        </p:nvSpPr>
        <p:spPr>
          <a:xfrm>
            <a:off x="10024661" y="5580945"/>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0" name="object 150"/>
          <p:cNvSpPr/>
          <p:nvPr/>
        </p:nvSpPr>
        <p:spPr>
          <a:xfrm>
            <a:off x="10024660" y="5578121"/>
            <a:ext cx="166511" cy="0"/>
          </a:xfrm>
          <a:custGeom>
            <a:avLst/>
            <a:gdLst/>
            <a:ahLst/>
            <a:cxnLst/>
            <a:rect l="l" t="t" r="r" b="b"/>
            <a:pathLst>
              <a:path w="149859">
                <a:moveTo>
                  <a:pt x="0" y="0"/>
                </a:moveTo>
                <a:lnTo>
                  <a:pt x="149758" y="0"/>
                </a:lnTo>
              </a:path>
            </a:pathLst>
          </a:custGeom>
          <a:ln w="508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1" name="object 151"/>
          <p:cNvSpPr/>
          <p:nvPr/>
        </p:nvSpPr>
        <p:spPr>
          <a:xfrm>
            <a:off x="10078367" y="558334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2" name="object 152"/>
          <p:cNvSpPr/>
          <p:nvPr/>
        </p:nvSpPr>
        <p:spPr>
          <a:xfrm>
            <a:off x="10024660" y="560987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3" name="object 153"/>
          <p:cNvSpPr/>
          <p:nvPr/>
        </p:nvSpPr>
        <p:spPr>
          <a:xfrm>
            <a:off x="10024661" y="5603522"/>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4" name="object 154"/>
          <p:cNvSpPr/>
          <p:nvPr/>
        </p:nvSpPr>
        <p:spPr>
          <a:xfrm>
            <a:off x="10024660" y="559928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5" name="object 155"/>
          <p:cNvSpPr/>
          <p:nvPr/>
        </p:nvSpPr>
        <p:spPr>
          <a:xfrm>
            <a:off x="10078367" y="560457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6" name="object 156"/>
          <p:cNvSpPr/>
          <p:nvPr/>
        </p:nvSpPr>
        <p:spPr>
          <a:xfrm>
            <a:off x="10024660" y="563103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7" name="object 157"/>
          <p:cNvSpPr/>
          <p:nvPr/>
        </p:nvSpPr>
        <p:spPr>
          <a:xfrm>
            <a:off x="10024661" y="5624689"/>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8" name="object 158"/>
          <p:cNvSpPr/>
          <p:nvPr/>
        </p:nvSpPr>
        <p:spPr>
          <a:xfrm>
            <a:off x="10024660" y="56211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9" name="object 159"/>
          <p:cNvSpPr/>
          <p:nvPr/>
        </p:nvSpPr>
        <p:spPr>
          <a:xfrm>
            <a:off x="10078367" y="562580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0" name="object 160"/>
          <p:cNvSpPr/>
          <p:nvPr/>
        </p:nvSpPr>
        <p:spPr>
          <a:xfrm>
            <a:off x="10024660" y="56522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1" name="object 161"/>
          <p:cNvSpPr/>
          <p:nvPr/>
        </p:nvSpPr>
        <p:spPr>
          <a:xfrm>
            <a:off x="10024661" y="5645856"/>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2" name="object 162"/>
          <p:cNvSpPr/>
          <p:nvPr/>
        </p:nvSpPr>
        <p:spPr>
          <a:xfrm>
            <a:off x="10024660" y="56423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3" name="object 163"/>
          <p:cNvSpPr/>
          <p:nvPr/>
        </p:nvSpPr>
        <p:spPr>
          <a:xfrm>
            <a:off x="10078367" y="5647532"/>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4" name="object 164"/>
          <p:cNvSpPr/>
          <p:nvPr/>
        </p:nvSpPr>
        <p:spPr>
          <a:xfrm>
            <a:off x="10024660" y="56740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5" name="object 165"/>
          <p:cNvSpPr/>
          <p:nvPr/>
        </p:nvSpPr>
        <p:spPr>
          <a:xfrm>
            <a:off x="10024661" y="5667022"/>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6" name="object 166"/>
          <p:cNvSpPr/>
          <p:nvPr/>
        </p:nvSpPr>
        <p:spPr>
          <a:xfrm>
            <a:off x="10024660" y="56634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7" name="object 167"/>
          <p:cNvSpPr/>
          <p:nvPr/>
        </p:nvSpPr>
        <p:spPr>
          <a:xfrm>
            <a:off x="10078367" y="566876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8" name="object 168"/>
          <p:cNvSpPr/>
          <p:nvPr/>
        </p:nvSpPr>
        <p:spPr>
          <a:xfrm>
            <a:off x="10024660" y="5695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9" name="object 169"/>
          <p:cNvSpPr/>
          <p:nvPr/>
        </p:nvSpPr>
        <p:spPr>
          <a:xfrm>
            <a:off x="10024661" y="5688189"/>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0" name="object 170"/>
          <p:cNvSpPr/>
          <p:nvPr/>
        </p:nvSpPr>
        <p:spPr>
          <a:xfrm>
            <a:off x="10024660" y="56846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1" name="object 171"/>
          <p:cNvSpPr/>
          <p:nvPr/>
        </p:nvSpPr>
        <p:spPr>
          <a:xfrm>
            <a:off x="10078367" y="568999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2" name="object 172"/>
          <p:cNvSpPr/>
          <p:nvPr/>
        </p:nvSpPr>
        <p:spPr>
          <a:xfrm>
            <a:off x="10024660" y="57171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3" name="object 173"/>
          <p:cNvSpPr/>
          <p:nvPr/>
        </p:nvSpPr>
        <p:spPr>
          <a:xfrm>
            <a:off x="10024661" y="5709356"/>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4" name="object 174"/>
          <p:cNvSpPr/>
          <p:nvPr/>
        </p:nvSpPr>
        <p:spPr>
          <a:xfrm>
            <a:off x="10024660" y="57058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5" name="object 175"/>
          <p:cNvSpPr/>
          <p:nvPr/>
        </p:nvSpPr>
        <p:spPr>
          <a:xfrm>
            <a:off x="10078367" y="5711719"/>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6" name="object 176"/>
          <p:cNvSpPr/>
          <p:nvPr/>
        </p:nvSpPr>
        <p:spPr>
          <a:xfrm>
            <a:off x="10024660" y="573828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7" name="object 177"/>
          <p:cNvSpPr/>
          <p:nvPr/>
        </p:nvSpPr>
        <p:spPr>
          <a:xfrm>
            <a:off x="10024661" y="5731933"/>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8" name="object 178"/>
          <p:cNvSpPr/>
          <p:nvPr/>
        </p:nvSpPr>
        <p:spPr>
          <a:xfrm>
            <a:off x="10024660" y="5727699"/>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9" name="object 179"/>
          <p:cNvSpPr/>
          <p:nvPr/>
        </p:nvSpPr>
        <p:spPr>
          <a:xfrm>
            <a:off x="10078367" y="573295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0" name="object 180"/>
          <p:cNvSpPr/>
          <p:nvPr/>
        </p:nvSpPr>
        <p:spPr>
          <a:xfrm>
            <a:off x="10024660" y="57594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1" name="object 181"/>
          <p:cNvSpPr/>
          <p:nvPr/>
        </p:nvSpPr>
        <p:spPr>
          <a:xfrm>
            <a:off x="10024661" y="5753100"/>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2" name="object 182"/>
          <p:cNvSpPr/>
          <p:nvPr/>
        </p:nvSpPr>
        <p:spPr>
          <a:xfrm>
            <a:off x="10024660" y="57495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3" name="object 183"/>
          <p:cNvSpPr/>
          <p:nvPr/>
        </p:nvSpPr>
        <p:spPr>
          <a:xfrm>
            <a:off x="10078367" y="5754181"/>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4" name="object 184"/>
          <p:cNvSpPr/>
          <p:nvPr/>
        </p:nvSpPr>
        <p:spPr>
          <a:xfrm>
            <a:off x="10024660" y="57806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5" name="object 185"/>
          <p:cNvSpPr/>
          <p:nvPr/>
        </p:nvSpPr>
        <p:spPr>
          <a:xfrm>
            <a:off x="10024661" y="5774267"/>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6" name="object 186"/>
          <p:cNvSpPr/>
          <p:nvPr/>
        </p:nvSpPr>
        <p:spPr>
          <a:xfrm>
            <a:off x="10024660" y="57707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7" name="object 187"/>
          <p:cNvSpPr/>
          <p:nvPr/>
        </p:nvSpPr>
        <p:spPr>
          <a:xfrm>
            <a:off x="10078367" y="5775782"/>
            <a:ext cx="112889" cy="0"/>
          </a:xfrm>
          <a:custGeom>
            <a:avLst/>
            <a:gdLst/>
            <a:ahLst/>
            <a:cxnLst/>
            <a:rect l="l" t="t" r="r" b="b"/>
            <a:pathLst>
              <a:path w="101600">
                <a:moveTo>
                  <a:pt x="0" y="0"/>
                </a:moveTo>
                <a:lnTo>
                  <a:pt x="101422" y="0"/>
                </a:lnTo>
              </a:path>
            </a:pathLst>
          </a:custGeom>
          <a:ln w="333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8" name="object 188"/>
          <p:cNvSpPr/>
          <p:nvPr/>
        </p:nvSpPr>
        <p:spPr>
          <a:xfrm>
            <a:off x="10024660" y="5802489"/>
            <a:ext cx="166511" cy="0"/>
          </a:xfrm>
          <a:custGeom>
            <a:avLst/>
            <a:gdLst/>
            <a:ahLst/>
            <a:cxnLst/>
            <a:rect l="l" t="t" r="r" b="b"/>
            <a:pathLst>
              <a:path w="149859">
                <a:moveTo>
                  <a:pt x="0" y="0"/>
                </a:moveTo>
                <a:lnTo>
                  <a:pt x="149758" y="0"/>
                </a:lnTo>
              </a:path>
            </a:pathLst>
          </a:custGeom>
          <a:ln w="762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9" name="object 189"/>
          <p:cNvSpPr/>
          <p:nvPr/>
        </p:nvSpPr>
        <p:spPr>
          <a:xfrm>
            <a:off x="10024661" y="5795433"/>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0" name="object 190"/>
          <p:cNvSpPr/>
          <p:nvPr/>
        </p:nvSpPr>
        <p:spPr>
          <a:xfrm>
            <a:off x="10024660" y="579190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1" name="object 191"/>
          <p:cNvSpPr/>
          <p:nvPr/>
        </p:nvSpPr>
        <p:spPr>
          <a:xfrm>
            <a:off x="10078367" y="579713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2" name="object 192"/>
          <p:cNvSpPr/>
          <p:nvPr/>
        </p:nvSpPr>
        <p:spPr>
          <a:xfrm>
            <a:off x="10024660" y="5822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3" name="object 193"/>
          <p:cNvSpPr/>
          <p:nvPr/>
        </p:nvSpPr>
        <p:spPr>
          <a:xfrm>
            <a:off x="10024661" y="5816600"/>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4" name="object 194"/>
          <p:cNvSpPr/>
          <p:nvPr/>
        </p:nvSpPr>
        <p:spPr>
          <a:xfrm>
            <a:off x="10024660" y="58130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5" name="object 195"/>
          <p:cNvSpPr/>
          <p:nvPr/>
        </p:nvSpPr>
        <p:spPr>
          <a:xfrm>
            <a:off x="10078367" y="5818368"/>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6" name="object 196"/>
          <p:cNvSpPr/>
          <p:nvPr/>
        </p:nvSpPr>
        <p:spPr>
          <a:xfrm>
            <a:off x="10024660" y="58455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7" name="object 197"/>
          <p:cNvSpPr/>
          <p:nvPr/>
        </p:nvSpPr>
        <p:spPr>
          <a:xfrm>
            <a:off x="10024661" y="5837767"/>
            <a:ext cx="7761" cy="4233"/>
          </a:xfrm>
          <a:custGeom>
            <a:avLst/>
            <a:gdLst/>
            <a:ahLst/>
            <a:cxnLst/>
            <a:rect l="l" t="t" r="r" b="b"/>
            <a:pathLst>
              <a:path w="6984" h="3810">
                <a:moveTo>
                  <a:pt x="0" y="3810"/>
                </a:moveTo>
                <a:lnTo>
                  <a:pt x="6896" y="3810"/>
                </a:lnTo>
                <a:lnTo>
                  <a:pt x="6896" y="0"/>
                </a:lnTo>
                <a:lnTo>
                  <a:pt x="0" y="0"/>
                </a:lnTo>
                <a:lnTo>
                  <a:pt x="0" y="381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8" name="object 198"/>
          <p:cNvSpPr/>
          <p:nvPr/>
        </p:nvSpPr>
        <p:spPr>
          <a:xfrm>
            <a:off x="10024660" y="58342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9" name="object 199"/>
          <p:cNvSpPr/>
          <p:nvPr/>
        </p:nvSpPr>
        <p:spPr>
          <a:xfrm>
            <a:off x="10078367" y="583984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0" name="object 200"/>
          <p:cNvSpPr/>
          <p:nvPr/>
        </p:nvSpPr>
        <p:spPr>
          <a:xfrm>
            <a:off x="10024660" y="58666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1" name="object 201"/>
          <p:cNvSpPr/>
          <p:nvPr/>
        </p:nvSpPr>
        <p:spPr>
          <a:xfrm>
            <a:off x="10024661" y="5860343"/>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2" name="object 202"/>
          <p:cNvSpPr/>
          <p:nvPr/>
        </p:nvSpPr>
        <p:spPr>
          <a:xfrm>
            <a:off x="10024660" y="5856111"/>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3" name="object 203"/>
          <p:cNvSpPr/>
          <p:nvPr/>
        </p:nvSpPr>
        <p:spPr>
          <a:xfrm>
            <a:off x="10078367" y="586120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4" name="object 204"/>
          <p:cNvSpPr/>
          <p:nvPr/>
        </p:nvSpPr>
        <p:spPr>
          <a:xfrm>
            <a:off x="10024660" y="58878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5" name="object 205"/>
          <p:cNvSpPr/>
          <p:nvPr/>
        </p:nvSpPr>
        <p:spPr>
          <a:xfrm>
            <a:off x="10024661" y="5881510"/>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6" name="object 206"/>
          <p:cNvSpPr/>
          <p:nvPr/>
        </p:nvSpPr>
        <p:spPr>
          <a:xfrm>
            <a:off x="10024660" y="58772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7" name="object 207"/>
          <p:cNvSpPr/>
          <p:nvPr/>
        </p:nvSpPr>
        <p:spPr>
          <a:xfrm>
            <a:off x="10078367" y="588255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8" name="object 208"/>
          <p:cNvSpPr/>
          <p:nvPr/>
        </p:nvSpPr>
        <p:spPr>
          <a:xfrm>
            <a:off x="10259779" y="5521409"/>
            <a:ext cx="200378" cy="414867"/>
          </a:xfrm>
          <a:custGeom>
            <a:avLst/>
            <a:gdLst/>
            <a:ahLst/>
            <a:cxnLst/>
            <a:rect l="l" t="t" r="r" b="b"/>
            <a:pathLst>
              <a:path w="180340" h="373379">
                <a:moveTo>
                  <a:pt x="0" y="0"/>
                </a:moveTo>
                <a:lnTo>
                  <a:pt x="179755" y="0"/>
                </a:lnTo>
                <a:lnTo>
                  <a:pt x="179755" y="372771"/>
                </a:lnTo>
                <a:lnTo>
                  <a:pt x="0" y="37277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9" name="object 209"/>
          <p:cNvSpPr/>
          <p:nvPr/>
        </p:nvSpPr>
        <p:spPr>
          <a:xfrm>
            <a:off x="10259779"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0" name="object 210"/>
          <p:cNvSpPr/>
          <p:nvPr/>
        </p:nvSpPr>
        <p:spPr>
          <a:xfrm>
            <a:off x="10459508"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1" name="object 211"/>
          <p:cNvSpPr/>
          <p:nvPr/>
        </p:nvSpPr>
        <p:spPr>
          <a:xfrm>
            <a:off x="10253528" y="5521410"/>
            <a:ext cx="212372" cy="45861"/>
          </a:xfrm>
          <a:custGeom>
            <a:avLst/>
            <a:gdLst/>
            <a:ahLst/>
            <a:cxnLst/>
            <a:rect l="l" t="t" r="r" b="b"/>
            <a:pathLst>
              <a:path w="191134" h="41275">
                <a:moveTo>
                  <a:pt x="0" y="41104"/>
                </a:moveTo>
                <a:lnTo>
                  <a:pt x="190830" y="41104"/>
                </a:lnTo>
                <a:lnTo>
                  <a:pt x="190830" y="0"/>
                </a:lnTo>
                <a:lnTo>
                  <a:pt x="0" y="0"/>
                </a:lnTo>
                <a:lnTo>
                  <a:pt x="0" y="41104"/>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2" name="object 212"/>
          <p:cNvSpPr/>
          <p:nvPr/>
        </p:nvSpPr>
        <p:spPr>
          <a:xfrm>
            <a:off x="10253528" y="5920079"/>
            <a:ext cx="212372" cy="0"/>
          </a:xfrm>
          <a:custGeom>
            <a:avLst/>
            <a:gdLst/>
            <a:ahLst/>
            <a:cxnLst/>
            <a:rect l="l" t="t" r="r" b="b"/>
            <a:pathLst>
              <a:path w="191134">
                <a:moveTo>
                  <a:pt x="0" y="0"/>
                </a:moveTo>
                <a:lnTo>
                  <a:pt x="190830" y="0"/>
                </a:lnTo>
              </a:path>
            </a:pathLst>
          </a:custGeom>
          <a:ln w="413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3" name="object 213"/>
          <p:cNvSpPr/>
          <p:nvPr/>
        </p:nvSpPr>
        <p:spPr>
          <a:xfrm>
            <a:off x="10253528" y="5944006"/>
            <a:ext cx="35278" cy="14111"/>
          </a:xfrm>
          <a:custGeom>
            <a:avLst/>
            <a:gdLst/>
            <a:ahLst/>
            <a:cxnLst/>
            <a:rect l="l" t="t" r="r" b="b"/>
            <a:pathLst>
              <a:path w="31750" h="12700">
                <a:moveTo>
                  <a:pt x="0" y="0"/>
                </a:moveTo>
                <a:lnTo>
                  <a:pt x="31254" y="0"/>
                </a:lnTo>
                <a:lnTo>
                  <a:pt x="31254"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4" name="object 214"/>
          <p:cNvSpPr/>
          <p:nvPr/>
        </p:nvSpPr>
        <p:spPr>
          <a:xfrm>
            <a:off x="10431244" y="5944006"/>
            <a:ext cx="34572" cy="14111"/>
          </a:xfrm>
          <a:custGeom>
            <a:avLst/>
            <a:gdLst/>
            <a:ahLst/>
            <a:cxnLst/>
            <a:rect l="l" t="t" r="r" b="b"/>
            <a:pathLst>
              <a:path w="31115" h="12700">
                <a:moveTo>
                  <a:pt x="0" y="0"/>
                </a:moveTo>
                <a:lnTo>
                  <a:pt x="30886" y="0"/>
                </a:lnTo>
                <a:lnTo>
                  <a:pt x="30886"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5" name="object 215"/>
          <p:cNvSpPr/>
          <p:nvPr/>
        </p:nvSpPr>
        <p:spPr>
          <a:xfrm>
            <a:off x="10276542" y="55887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6" name="object 216"/>
          <p:cNvSpPr/>
          <p:nvPr/>
        </p:nvSpPr>
        <p:spPr>
          <a:xfrm>
            <a:off x="10276543" y="5580945"/>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7" name="object 217"/>
          <p:cNvSpPr/>
          <p:nvPr/>
        </p:nvSpPr>
        <p:spPr>
          <a:xfrm>
            <a:off x="10276542" y="5578121"/>
            <a:ext cx="166511" cy="0"/>
          </a:xfrm>
          <a:custGeom>
            <a:avLst/>
            <a:gdLst/>
            <a:ahLst/>
            <a:cxnLst/>
            <a:rect l="l" t="t" r="r" b="b"/>
            <a:pathLst>
              <a:path w="149859">
                <a:moveTo>
                  <a:pt x="0" y="0"/>
                </a:moveTo>
                <a:lnTo>
                  <a:pt x="149758" y="0"/>
                </a:lnTo>
              </a:path>
            </a:pathLst>
          </a:custGeom>
          <a:ln w="508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8" name="object 218"/>
          <p:cNvSpPr/>
          <p:nvPr/>
        </p:nvSpPr>
        <p:spPr>
          <a:xfrm>
            <a:off x="10330263" y="5583344"/>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9" name="object 219"/>
          <p:cNvSpPr/>
          <p:nvPr/>
        </p:nvSpPr>
        <p:spPr>
          <a:xfrm>
            <a:off x="10276542" y="560987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0" name="object 220"/>
          <p:cNvSpPr/>
          <p:nvPr/>
        </p:nvSpPr>
        <p:spPr>
          <a:xfrm>
            <a:off x="10276543" y="5603522"/>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1" name="object 221"/>
          <p:cNvSpPr/>
          <p:nvPr/>
        </p:nvSpPr>
        <p:spPr>
          <a:xfrm>
            <a:off x="10276542" y="559928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2" name="object 222"/>
          <p:cNvSpPr/>
          <p:nvPr/>
        </p:nvSpPr>
        <p:spPr>
          <a:xfrm>
            <a:off x="10330263" y="5604576"/>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3" name="object 223"/>
          <p:cNvSpPr/>
          <p:nvPr/>
        </p:nvSpPr>
        <p:spPr>
          <a:xfrm>
            <a:off x="10276542" y="563103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4" name="object 224"/>
          <p:cNvSpPr/>
          <p:nvPr/>
        </p:nvSpPr>
        <p:spPr>
          <a:xfrm>
            <a:off x="10276543" y="5624689"/>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5" name="object 225"/>
          <p:cNvSpPr/>
          <p:nvPr/>
        </p:nvSpPr>
        <p:spPr>
          <a:xfrm>
            <a:off x="10276542" y="56211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6" name="object 226"/>
          <p:cNvSpPr/>
          <p:nvPr/>
        </p:nvSpPr>
        <p:spPr>
          <a:xfrm>
            <a:off x="10330263" y="5625807"/>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7" name="object 227"/>
          <p:cNvSpPr/>
          <p:nvPr/>
        </p:nvSpPr>
        <p:spPr>
          <a:xfrm>
            <a:off x="10276542" y="56522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8" name="object 228"/>
          <p:cNvSpPr/>
          <p:nvPr/>
        </p:nvSpPr>
        <p:spPr>
          <a:xfrm>
            <a:off x="10276543" y="5645856"/>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9" name="object 229"/>
          <p:cNvSpPr/>
          <p:nvPr/>
        </p:nvSpPr>
        <p:spPr>
          <a:xfrm>
            <a:off x="10276542" y="56423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0" name="object 230"/>
          <p:cNvSpPr/>
          <p:nvPr/>
        </p:nvSpPr>
        <p:spPr>
          <a:xfrm>
            <a:off x="10330263" y="5647532"/>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1" name="object 231"/>
          <p:cNvSpPr/>
          <p:nvPr/>
        </p:nvSpPr>
        <p:spPr>
          <a:xfrm>
            <a:off x="10276542" y="56740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2" name="object 232"/>
          <p:cNvSpPr/>
          <p:nvPr/>
        </p:nvSpPr>
        <p:spPr>
          <a:xfrm>
            <a:off x="10276543" y="5667022"/>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3" name="object 233"/>
          <p:cNvSpPr/>
          <p:nvPr/>
        </p:nvSpPr>
        <p:spPr>
          <a:xfrm>
            <a:off x="10276542" y="56634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4" name="object 234"/>
          <p:cNvSpPr/>
          <p:nvPr/>
        </p:nvSpPr>
        <p:spPr>
          <a:xfrm>
            <a:off x="10330263" y="5668763"/>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5" name="object 235"/>
          <p:cNvSpPr/>
          <p:nvPr/>
        </p:nvSpPr>
        <p:spPr>
          <a:xfrm>
            <a:off x="10276542" y="5695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6" name="object 236"/>
          <p:cNvSpPr/>
          <p:nvPr/>
        </p:nvSpPr>
        <p:spPr>
          <a:xfrm>
            <a:off x="10276543" y="5688189"/>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7" name="object 237"/>
          <p:cNvSpPr/>
          <p:nvPr/>
        </p:nvSpPr>
        <p:spPr>
          <a:xfrm>
            <a:off x="10276542" y="56846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8" name="object 238"/>
          <p:cNvSpPr/>
          <p:nvPr/>
        </p:nvSpPr>
        <p:spPr>
          <a:xfrm>
            <a:off x="10330263" y="5689993"/>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9" name="object 239"/>
          <p:cNvSpPr/>
          <p:nvPr/>
        </p:nvSpPr>
        <p:spPr>
          <a:xfrm>
            <a:off x="10276542" y="57171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0" name="object 240"/>
          <p:cNvSpPr/>
          <p:nvPr/>
        </p:nvSpPr>
        <p:spPr>
          <a:xfrm>
            <a:off x="10276543" y="5709356"/>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1" name="object 241"/>
          <p:cNvSpPr/>
          <p:nvPr/>
        </p:nvSpPr>
        <p:spPr>
          <a:xfrm>
            <a:off x="10276542" y="57058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2" name="object 242"/>
          <p:cNvSpPr/>
          <p:nvPr/>
        </p:nvSpPr>
        <p:spPr>
          <a:xfrm>
            <a:off x="10330263" y="5711719"/>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3" name="object 243"/>
          <p:cNvSpPr/>
          <p:nvPr/>
        </p:nvSpPr>
        <p:spPr>
          <a:xfrm>
            <a:off x="10276542" y="573828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4" name="object 244"/>
          <p:cNvSpPr/>
          <p:nvPr/>
        </p:nvSpPr>
        <p:spPr>
          <a:xfrm>
            <a:off x="10276543" y="5731933"/>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5" name="object 245"/>
          <p:cNvSpPr/>
          <p:nvPr/>
        </p:nvSpPr>
        <p:spPr>
          <a:xfrm>
            <a:off x="10276542" y="5727699"/>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6" name="object 246"/>
          <p:cNvSpPr/>
          <p:nvPr/>
        </p:nvSpPr>
        <p:spPr>
          <a:xfrm>
            <a:off x="10330263" y="5732950"/>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7" name="object 247"/>
          <p:cNvSpPr/>
          <p:nvPr/>
        </p:nvSpPr>
        <p:spPr>
          <a:xfrm>
            <a:off x="10276542" y="57594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8" name="object 248"/>
          <p:cNvSpPr/>
          <p:nvPr/>
        </p:nvSpPr>
        <p:spPr>
          <a:xfrm>
            <a:off x="10276543" y="5753100"/>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9" name="object 249"/>
          <p:cNvSpPr/>
          <p:nvPr/>
        </p:nvSpPr>
        <p:spPr>
          <a:xfrm>
            <a:off x="10276542" y="57495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0" name="object 250"/>
          <p:cNvSpPr/>
          <p:nvPr/>
        </p:nvSpPr>
        <p:spPr>
          <a:xfrm>
            <a:off x="10330263" y="5754181"/>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1" name="object 251"/>
          <p:cNvSpPr/>
          <p:nvPr/>
        </p:nvSpPr>
        <p:spPr>
          <a:xfrm>
            <a:off x="10276542" y="57806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2" name="object 252"/>
          <p:cNvSpPr/>
          <p:nvPr/>
        </p:nvSpPr>
        <p:spPr>
          <a:xfrm>
            <a:off x="10276543" y="5774267"/>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3" name="object 253"/>
          <p:cNvSpPr/>
          <p:nvPr/>
        </p:nvSpPr>
        <p:spPr>
          <a:xfrm>
            <a:off x="10276542" y="57707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4" name="object 254"/>
          <p:cNvSpPr/>
          <p:nvPr/>
        </p:nvSpPr>
        <p:spPr>
          <a:xfrm>
            <a:off x="10330263" y="5775782"/>
            <a:ext cx="112889" cy="0"/>
          </a:xfrm>
          <a:custGeom>
            <a:avLst/>
            <a:gdLst/>
            <a:ahLst/>
            <a:cxnLst/>
            <a:rect l="l" t="t" r="r" b="b"/>
            <a:pathLst>
              <a:path w="101600">
                <a:moveTo>
                  <a:pt x="0" y="0"/>
                </a:moveTo>
                <a:lnTo>
                  <a:pt x="101409" y="0"/>
                </a:lnTo>
              </a:path>
            </a:pathLst>
          </a:custGeom>
          <a:ln w="333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5" name="object 255"/>
          <p:cNvSpPr/>
          <p:nvPr/>
        </p:nvSpPr>
        <p:spPr>
          <a:xfrm>
            <a:off x="10276542" y="5802489"/>
            <a:ext cx="166511" cy="0"/>
          </a:xfrm>
          <a:custGeom>
            <a:avLst/>
            <a:gdLst/>
            <a:ahLst/>
            <a:cxnLst/>
            <a:rect l="l" t="t" r="r" b="b"/>
            <a:pathLst>
              <a:path w="149859">
                <a:moveTo>
                  <a:pt x="0" y="0"/>
                </a:moveTo>
                <a:lnTo>
                  <a:pt x="149758" y="0"/>
                </a:lnTo>
              </a:path>
            </a:pathLst>
          </a:custGeom>
          <a:ln w="762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6" name="object 256"/>
          <p:cNvSpPr/>
          <p:nvPr/>
        </p:nvSpPr>
        <p:spPr>
          <a:xfrm>
            <a:off x="10276543" y="5795433"/>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7" name="object 257"/>
          <p:cNvSpPr/>
          <p:nvPr/>
        </p:nvSpPr>
        <p:spPr>
          <a:xfrm>
            <a:off x="10276542" y="579190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8" name="object 258"/>
          <p:cNvSpPr/>
          <p:nvPr/>
        </p:nvSpPr>
        <p:spPr>
          <a:xfrm>
            <a:off x="10330263" y="5797137"/>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9" name="object 259"/>
          <p:cNvSpPr/>
          <p:nvPr/>
        </p:nvSpPr>
        <p:spPr>
          <a:xfrm>
            <a:off x="10276542" y="5822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0" name="object 260"/>
          <p:cNvSpPr/>
          <p:nvPr/>
        </p:nvSpPr>
        <p:spPr>
          <a:xfrm>
            <a:off x="10276543" y="5816600"/>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1" name="object 261"/>
          <p:cNvSpPr/>
          <p:nvPr/>
        </p:nvSpPr>
        <p:spPr>
          <a:xfrm>
            <a:off x="10276542" y="58130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2" name="object 262"/>
          <p:cNvSpPr/>
          <p:nvPr/>
        </p:nvSpPr>
        <p:spPr>
          <a:xfrm>
            <a:off x="10330263" y="5818368"/>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3" name="object 263"/>
          <p:cNvSpPr/>
          <p:nvPr/>
        </p:nvSpPr>
        <p:spPr>
          <a:xfrm>
            <a:off x="10276542" y="58455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4" name="object 264"/>
          <p:cNvSpPr/>
          <p:nvPr/>
        </p:nvSpPr>
        <p:spPr>
          <a:xfrm>
            <a:off x="10276543" y="5837767"/>
            <a:ext cx="7761" cy="4233"/>
          </a:xfrm>
          <a:custGeom>
            <a:avLst/>
            <a:gdLst/>
            <a:ahLst/>
            <a:cxnLst/>
            <a:rect l="l" t="t" r="r" b="b"/>
            <a:pathLst>
              <a:path w="6984" h="3810">
                <a:moveTo>
                  <a:pt x="0" y="3810"/>
                </a:moveTo>
                <a:lnTo>
                  <a:pt x="6908" y="3810"/>
                </a:lnTo>
                <a:lnTo>
                  <a:pt x="6908" y="0"/>
                </a:lnTo>
                <a:lnTo>
                  <a:pt x="0" y="0"/>
                </a:lnTo>
                <a:lnTo>
                  <a:pt x="0" y="381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5" name="object 265"/>
          <p:cNvSpPr/>
          <p:nvPr/>
        </p:nvSpPr>
        <p:spPr>
          <a:xfrm>
            <a:off x="10276542" y="58342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6" name="object 266"/>
          <p:cNvSpPr/>
          <p:nvPr/>
        </p:nvSpPr>
        <p:spPr>
          <a:xfrm>
            <a:off x="10330263" y="5839846"/>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7" name="object 267"/>
          <p:cNvSpPr/>
          <p:nvPr/>
        </p:nvSpPr>
        <p:spPr>
          <a:xfrm>
            <a:off x="10276542" y="58666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8" name="object 268"/>
          <p:cNvSpPr/>
          <p:nvPr/>
        </p:nvSpPr>
        <p:spPr>
          <a:xfrm>
            <a:off x="10276543" y="5860343"/>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9" name="object 269"/>
          <p:cNvSpPr/>
          <p:nvPr/>
        </p:nvSpPr>
        <p:spPr>
          <a:xfrm>
            <a:off x="10276542" y="5856111"/>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0" name="object 270"/>
          <p:cNvSpPr/>
          <p:nvPr/>
        </p:nvSpPr>
        <p:spPr>
          <a:xfrm>
            <a:off x="10330263" y="5861200"/>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1" name="object 271"/>
          <p:cNvSpPr/>
          <p:nvPr/>
        </p:nvSpPr>
        <p:spPr>
          <a:xfrm>
            <a:off x="10276542" y="58878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2" name="object 272"/>
          <p:cNvSpPr/>
          <p:nvPr/>
        </p:nvSpPr>
        <p:spPr>
          <a:xfrm>
            <a:off x="10276543" y="5881510"/>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3" name="object 273"/>
          <p:cNvSpPr/>
          <p:nvPr/>
        </p:nvSpPr>
        <p:spPr>
          <a:xfrm>
            <a:off x="10276542" y="58772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4" name="object 274"/>
          <p:cNvSpPr/>
          <p:nvPr/>
        </p:nvSpPr>
        <p:spPr>
          <a:xfrm>
            <a:off x="10330263" y="5882554"/>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5" name="object 275"/>
          <p:cNvSpPr txBox="1">
            <a:spLocks noGrp="1"/>
          </p:cNvSpPr>
          <p:nvPr>
            <p:ph type="title"/>
          </p:nvPr>
        </p:nvSpPr>
        <p:spPr>
          <a:xfrm>
            <a:off x="1980395" y="206119"/>
            <a:ext cx="7720387" cy="629802"/>
          </a:xfrm>
          <a:prstGeom prst="rect">
            <a:avLst/>
          </a:prstGeom>
        </p:spPr>
        <p:txBody>
          <a:bodyPr vert="horz" wrap="square" lIns="0" tIns="14111" rIns="0" bIns="0" numCol="1" rtlCol="0" anchor="b" anchorCtr="0" compatLnSpc="1">
            <a:prstTxWarp prst="textNoShape">
              <a:avLst/>
            </a:prstTxWarp>
            <a:spAutoFit/>
          </a:bodyPr>
          <a:lstStyle/>
          <a:p>
            <a:pPr marL="14111">
              <a:lnSpc>
                <a:spcPct val="100000"/>
              </a:lnSpc>
              <a:spcBef>
                <a:spcPts val="111"/>
              </a:spcBef>
            </a:pPr>
            <a:r>
              <a:rPr sz="4000" b="1" dirty="0">
                <a:solidFill>
                  <a:schemeClr val="bg1"/>
                </a:solidFill>
              </a:rPr>
              <a:t>A </a:t>
            </a:r>
            <a:r>
              <a:rPr sz="4000" b="1" spc="-6" dirty="0">
                <a:solidFill>
                  <a:schemeClr val="bg1"/>
                </a:solidFill>
              </a:rPr>
              <a:t>Complete </a:t>
            </a:r>
            <a:r>
              <a:rPr sz="4000" b="1" dirty="0">
                <a:solidFill>
                  <a:schemeClr val="bg1"/>
                </a:solidFill>
              </a:rPr>
              <a:t>DL</a:t>
            </a:r>
            <a:r>
              <a:rPr sz="4000" b="1" spc="-422" dirty="0">
                <a:solidFill>
                  <a:schemeClr val="bg1"/>
                </a:solidFill>
              </a:rPr>
              <a:t> </a:t>
            </a:r>
            <a:r>
              <a:rPr sz="4000" b="1" spc="-6" dirty="0">
                <a:solidFill>
                  <a:schemeClr val="bg1"/>
                </a:solidFill>
              </a:rPr>
              <a:t>Platform</a:t>
            </a:r>
            <a:endParaRPr sz="4000" dirty="0">
              <a:solidFill>
                <a:schemeClr val="bg1"/>
              </a:solidFill>
            </a:endParaRPr>
          </a:p>
        </p:txBody>
      </p:sp>
      <p:sp>
        <p:nvSpPr>
          <p:cNvPr id="276" name="object 276"/>
          <p:cNvSpPr txBox="1"/>
          <p:nvPr/>
        </p:nvSpPr>
        <p:spPr>
          <a:xfrm>
            <a:off x="445036" y="992787"/>
            <a:ext cx="3662539" cy="419695"/>
          </a:xfrm>
          <a:prstGeom prst="rect">
            <a:avLst/>
          </a:prstGeom>
          <a:solidFill>
            <a:srgbClr val="76B900"/>
          </a:solidFill>
        </p:spPr>
        <p:txBody>
          <a:bodyPr vert="horz" wrap="square" lIns="0" tIns="9172" rIns="0" bIns="0" rtlCol="0">
            <a:spAutoFit/>
          </a:bodyPr>
          <a:lstStyle/>
          <a:p>
            <a:pPr marL="1163449" defTabSz="507995" fontAlgn="base">
              <a:spcBef>
                <a:spcPts val="72"/>
              </a:spcBef>
              <a:spcAft>
                <a:spcPct val="0"/>
              </a:spcAft>
            </a:pPr>
            <a:r>
              <a:rPr sz="2667" b="1" dirty="0">
                <a:solidFill>
                  <a:srgbClr val="FFFFFF"/>
                </a:solidFill>
                <a:latin typeface="Trebuchet MS"/>
                <a:ea typeface="MS PGothic" pitchFamily="34" charset="-128"/>
                <a:cs typeface="Trebuchet MS"/>
              </a:rPr>
              <a:t>MANAGE</a:t>
            </a:r>
            <a:endParaRPr sz="2667" dirty="0">
              <a:solidFill>
                <a:srgbClr val="FFFFFF"/>
              </a:solidFill>
              <a:latin typeface="Trebuchet MS"/>
              <a:ea typeface="MS PGothic" pitchFamily="34" charset="-128"/>
              <a:cs typeface="Trebuchet MS"/>
            </a:endParaRPr>
          </a:p>
        </p:txBody>
      </p:sp>
      <p:sp>
        <p:nvSpPr>
          <p:cNvPr id="277" name="object 277"/>
          <p:cNvSpPr/>
          <p:nvPr/>
        </p:nvSpPr>
        <p:spPr>
          <a:xfrm>
            <a:off x="4210474" y="1001960"/>
            <a:ext cx="3662539" cy="464961"/>
          </a:xfrm>
          <a:custGeom>
            <a:avLst/>
            <a:gdLst/>
            <a:ahLst/>
            <a:cxnLst/>
            <a:rect l="l" t="t" r="r" b="b"/>
            <a:pathLst>
              <a:path w="3296284" h="418465">
                <a:moveTo>
                  <a:pt x="0" y="0"/>
                </a:moveTo>
                <a:lnTo>
                  <a:pt x="3296132" y="0"/>
                </a:lnTo>
                <a:lnTo>
                  <a:pt x="3296132" y="418045"/>
                </a:lnTo>
                <a:lnTo>
                  <a:pt x="0" y="418045"/>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8" name="object 278"/>
          <p:cNvSpPr txBox="1"/>
          <p:nvPr/>
        </p:nvSpPr>
        <p:spPr>
          <a:xfrm>
            <a:off x="5559778" y="1001889"/>
            <a:ext cx="977900" cy="424682"/>
          </a:xfrm>
          <a:prstGeom prst="rect">
            <a:avLst/>
          </a:prstGeom>
        </p:spPr>
        <p:txBody>
          <a:bodyPr vert="horz" wrap="square" lIns="0" tIns="14111" rIns="0" bIns="0" rtlCol="0">
            <a:spAutoFit/>
          </a:bodyPr>
          <a:lstStyle/>
          <a:p>
            <a:pPr marL="14111" defTabSz="507995" fontAlgn="base">
              <a:spcBef>
                <a:spcPts val="111"/>
              </a:spcBef>
              <a:spcAft>
                <a:spcPct val="0"/>
              </a:spcAft>
            </a:pPr>
            <a:r>
              <a:rPr sz="2667" b="1" dirty="0">
                <a:solidFill>
                  <a:srgbClr val="FFFFFF"/>
                </a:solidFill>
                <a:latin typeface="Trebuchet MS"/>
                <a:ea typeface="MS PGothic" pitchFamily="34" charset="-128"/>
                <a:cs typeface="Trebuchet MS"/>
              </a:rPr>
              <a:t>TRAIN</a:t>
            </a:r>
            <a:endParaRPr sz="2667" dirty="0">
              <a:solidFill>
                <a:srgbClr val="FFFFFF"/>
              </a:solidFill>
              <a:latin typeface="Trebuchet MS"/>
              <a:ea typeface="MS PGothic" pitchFamily="34" charset="-128"/>
              <a:cs typeface="Trebuchet MS"/>
            </a:endParaRPr>
          </a:p>
        </p:txBody>
      </p:sp>
      <p:sp>
        <p:nvSpPr>
          <p:cNvPr id="279" name="object 279"/>
          <p:cNvSpPr txBox="1"/>
          <p:nvPr/>
        </p:nvSpPr>
        <p:spPr>
          <a:xfrm>
            <a:off x="7975896" y="992787"/>
            <a:ext cx="3662539" cy="419695"/>
          </a:xfrm>
          <a:prstGeom prst="rect">
            <a:avLst/>
          </a:prstGeom>
          <a:solidFill>
            <a:srgbClr val="76B900"/>
          </a:solidFill>
        </p:spPr>
        <p:txBody>
          <a:bodyPr vert="horz" wrap="square" lIns="0" tIns="9172" rIns="0" bIns="0" rtlCol="0">
            <a:spAutoFit/>
          </a:bodyPr>
          <a:lstStyle/>
          <a:p>
            <a:pPr marL="1210016" defTabSz="507995" fontAlgn="base">
              <a:spcBef>
                <a:spcPts val="72"/>
              </a:spcBef>
              <a:spcAft>
                <a:spcPct val="0"/>
              </a:spcAft>
            </a:pPr>
            <a:r>
              <a:rPr sz="2667" b="1" dirty="0">
                <a:solidFill>
                  <a:srgbClr val="FFFFFF"/>
                </a:solidFill>
                <a:latin typeface="Trebuchet MS"/>
                <a:ea typeface="MS PGothic" pitchFamily="34" charset="-128"/>
                <a:cs typeface="Trebuchet MS"/>
              </a:rPr>
              <a:t>DEPLOY</a:t>
            </a:r>
            <a:endParaRPr sz="2667" dirty="0">
              <a:solidFill>
                <a:srgbClr val="FFFFFF"/>
              </a:solidFill>
              <a:latin typeface="Trebuchet MS"/>
              <a:ea typeface="MS PGothic" pitchFamily="34" charset="-128"/>
              <a:cs typeface="Trebuchet MS"/>
            </a:endParaRPr>
          </a:p>
        </p:txBody>
      </p:sp>
      <p:sp>
        <p:nvSpPr>
          <p:cNvPr id="280" name="object 280"/>
          <p:cNvSpPr/>
          <p:nvPr/>
        </p:nvSpPr>
        <p:spPr>
          <a:xfrm>
            <a:off x="5544229" y="5882572"/>
            <a:ext cx="246736" cy="216419"/>
          </a:xfrm>
          <a:prstGeom prst="rect">
            <a:avLst/>
          </a:prstGeom>
          <a:blipFill>
            <a:blip r:embed="rId4"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1" name="object 281"/>
          <p:cNvSpPr/>
          <p:nvPr/>
        </p:nvSpPr>
        <p:spPr>
          <a:xfrm>
            <a:off x="5542838" y="5888304"/>
            <a:ext cx="246944" cy="376767"/>
          </a:xfrm>
          <a:custGeom>
            <a:avLst/>
            <a:gdLst/>
            <a:ahLst/>
            <a:cxnLst/>
            <a:rect l="l" t="t" r="r" b="b"/>
            <a:pathLst>
              <a:path w="222250" h="339089">
                <a:moveTo>
                  <a:pt x="211054" y="338754"/>
                </a:moveTo>
                <a:lnTo>
                  <a:pt x="0" y="6814"/>
                </a:lnTo>
                <a:lnTo>
                  <a:pt x="10717" y="0"/>
                </a:lnTo>
                <a:lnTo>
                  <a:pt x="221771" y="331940"/>
                </a:lnTo>
                <a:lnTo>
                  <a:pt x="211054" y="33875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2" name="object 282"/>
          <p:cNvSpPr/>
          <p:nvPr/>
        </p:nvSpPr>
        <p:spPr>
          <a:xfrm>
            <a:off x="5541978" y="5917333"/>
            <a:ext cx="248136" cy="355640"/>
          </a:xfrm>
          <a:prstGeom prst="rect">
            <a:avLst/>
          </a:prstGeom>
          <a:blipFill>
            <a:blip r:embed="rId5"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3" name="object 283"/>
          <p:cNvSpPr/>
          <p:nvPr/>
        </p:nvSpPr>
        <p:spPr>
          <a:xfrm>
            <a:off x="5541365" y="5929493"/>
            <a:ext cx="247650" cy="371828"/>
          </a:xfrm>
          <a:custGeom>
            <a:avLst/>
            <a:gdLst/>
            <a:ahLst/>
            <a:cxnLst/>
            <a:rect l="l" t="t" r="r" b="b"/>
            <a:pathLst>
              <a:path w="222885" h="334645">
                <a:moveTo>
                  <a:pt x="222397" y="6899"/>
                </a:moveTo>
                <a:lnTo>
                  <a:pt x="10662" y="334141"/>
                </a:lnTo>
                <a:lnTo>
                  <a:pt x="0" y="327242"/>
                </a:lnTo>
                <a:lnTo>
                  <a:pt x="211734" y="0"/>
                </a:lnTo>
                <a:lnTo>
                  <a:pt x="222397" y="6899"/>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4" name="object 284"/>
          <p:cNvSpPr/>
          <p:nvPr/>
        </p:nvSpPr>
        <p:spPr>
          <a:xfrm>
            <a:off x="5547142" y="6083553"/>
            <a:ext cx="287161" cy="19756"/>
          </a:xfrm>
          <a:custGeom>
            <a:avLst/>
            <a:gdLst/>
            <a:ahLst/>
            <a:cxnLst/>
            <a:rect l="l" t="t" r="r" b="b"/>
            <a:pathLst>
              <a:path w="258445" h="17779">
                <a:moveTo>
                  <a:pt x="257875" y="12697"/>
                </a:moveTo>
                <a:lnTo>
                  <a:pt x="245" y="17688"/>
                </a:lnTo>
                <a:lnTo>
                  <a:pt x="0" y="4990"/>
                </a:lnTo>
                <a:lnTo>
                  <a:pt x="257629" y="0"/>
                </a:lnTo>
                <a:lnTo>
                  <a:pt x="257875" y="1269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5" name="object 285"/>
          <p:cNvSpPr/>
          <p:nvPr/>
        </p:nvSpPr>
        <p:spPr>
          <a:xfrm>
            <a:off x="5542599" y="6049770"/>
            <a:ext cx="281817" cy="255671"/>
          </a:xfrm>
          <a:prstGeom prst="rect">
            <a:avLst/>
          </a:prstGeom>
          <a:blipFill>
            <a:blip r:embed="rId6"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6" name="object 286"/>
          <p:cNvSpPr/>
          <p:nvPr/>
        </p:nvSpPr>
        <p:spPr>
          <a:xfrm>
            <a:off x="5816196" y="5833062"/>
            <a:ext cx="289983" cy="88900"/>
          </a:xfrm>
          <a:custGeom>
            <a:avLst/>
            <a:gdLst/>
            <a:ahLst/>
            <a:cxnLst/>
            <a:rect l="l" t="t" r="r" b="b"/>
            <a:pathLst>
              <a:path w="260985" h="80010">
                <a:moveTo>
                  <a:pt x="260874" y="12285"/>
                </a:moveTo>
                <a:lnTo>
                  <a:pt x="3219" y="79801"/>
                </a:lnTo>
                <a:lnTo>
                  <a:pt x="0" y="67516"/>
                </a:lnTo>
                <a:lnTo>
                  <a:pt x="257655" y="0"/>
                </a:lnTo>
                <a:lnTo>
                  <a:pt x="260874" y="1228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7" name="object 287"/>
          <p:cNvSpPr/>
          <p:nvPr/>
        </p:nvSpPr>
        <p:spPr>
          <a:xfrm>
            <a:off x="5818051" y="5929860"/>
            <a:ext cx="288572" cy="83961"/>
          </a:xfrm>
          <a:custGeom>
            <a:avLst/>
            <a:gdLst/>
            <a:ahLst/>
            <a:cxnLst/>
            <a:rect l="l" t="t" r="r" b="b"/>
            <a:pathLst>
              <a:path w="259714" h="75564">
                <a:moveTo>
                  <a:pt x="256077" y="75446"/>
                </a:moveTo>
                <a:lnTo>
                  <a:pt x="0" y="12330"/>
                </a:lnTo>
                <a:lnTo>
                  <a:pt x="3039" y="0"/>
                </a:lnTo>
                <a:lnTo>
                  <a:pt x="259116" y="63115"/>
                </a:lnTo>
                <a:lnTo>
                  <a:pt x="256077" y="7544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8" name="object 288"/>
          <p:cNvSpPr/>
          <p:nvPr/>
        </p:nvSpPr>
        <p:spPr>
          <a:xfrm>
            <a:off x="5812313" y="5863634"/>
            <a:ext cx="260350" cy="212372"/>
          </a:xfrm>
          <a:custGeom>
            <a:avLst/>
            <a:gdLst/>
            <a:ahLst/>
            <a:cxnLst/>
            <a:rect l="l" t="t" r="r" b="b"/>
            <a:pathLst>
              <a:path w="234314" h="191135">
                <a:moveTo>
                  <a:pt x="234012" y="9916"/>
                </a:moveTo>
                <a:lnTo>
                  <a:pt x="7933" y="190791"/>
                </a:lnTo>
                <a:lnTo>
                  <a:pt x="0" y="180874"/>
                </a:lnTo>
                <a:lnTo>
                  <a:pt x="226078" y="0"/>
                </a:lnTo>
                <a:lnTo>
                  <a:pt x="234012" y="991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9" name="object 289"/>
          <p:cNvSpPr/>
          <p:nvPr/>
        </p:nvSpPr>
        <p:spPr>
          <a:xfrm>
            <a:off x="5808014" y="5868186"/>
            <a:ext cx="268817" cy="359128"/>
          </a:xfrm>
          <a:custGeom>
            <a:avLst/>
            <a:gdLst/>
            <a:ahLst/>
            <a:cxnLst/>
            <a:rect l="l" t="t" r="r" b="b"/>
            <a:pathLst>
              <a:path w="241935" h="323214">
                <a:moveTo>
                  <a:pt x="241751" y="7515"/>
                </a:moveTo>
                <a:lnTo>
                  <a:pt x="10237" y="322905"/>
                </a:lnTo>
                <a:lnTo>
                  <a:pt x="0" y="315390"/>
                </a:lnTo>
                <a:lnTo>
                  <a:pt x="231513" y="0"/>
                </a:lnTo>
                <a:lnTo>
                  <a:pt x="241751" y="751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0" name="object 290"/>
          <p:cNvSpPr/>
          <p:nvPr/>
        </p:nvSpPr>
        <p:spPr>
          <a:xfrm>
            <a:off x="5815556" y="5951432"/>
            <a:ext cx="259643" cy="196850"/>
          </a:xfrm>
          <a:custGeom>
            <a:avLst/>
            <a:gdLst/>
            <a:ahLst/>
            <a:cxnLst/>
            <a:rect l="l" t="t" r="r" b="b"/>
            <a:pathLst>
              <a:path w="233679" h="177164">
                <a:moveTo>
                  <a:pt x="226078" y="176733"/>
                </a:moveTo>
                <a:lnTo>
                  <a:pt x="0" y="10225"/>
                </a:lnTo>
                <a:lnTo>
                  <a:pt x="7531" y="0"/>
                </a:lnTo>
                <a:lnTo>
                  <a:pt x="233609" y="166507"/>
                </a:lnTo>
                <a:lnTo>
                  <a:pt x="226078" y="17673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1" name="object 291"/>
          <p:cNvSpPr/>
          <p:nvPr/>
        </p:nvSpPr>
        <p:spPr>
          <a:xfrm>
            <a:off x="5808050" y="5960923"/>
            <a:ext cx="268817" cy="352778"/>
          </a:xfrm>
          <a:custGeom>
            <a:avLst/>
            <a:gdLst/>
            <a:ahLst/>
            <a:cxnLst/>
            <a:rect l="l" t="t" r="r" b="b"/>
            <a:pathLst>
              <a:path w="241935" h="317500">
                <a:moveTo>
                  <a:pt x="231513" y="317253"/>
                </a:moveTo>
                <a:lnTo>
                  <a:pt x="0" y="7604"/>
                </a:lnTo>
                <a:lnTo>
                  <a:pt x="10171" y="0"/>
                </a:lnTo>
                <a:lnTo>
                  <a:pt x="241685" y="309648"/>
                </a:lnTo>
                <a:lnTo>
                  <a:pt x="231513" y="31725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2" name="object 292"/>
          <p:cNvSpPr/>
          <p:nvPr/>
        </p:nvSpPr>
        <p:spPr>
          <a:xfrm>
            <a:off x="5827124" y="6262646"/>
            <a:ext cx="275167" cy="89606"/>
          </a:xfrm>
          <a:custGeom>
            <a:avLst/>
            <a:gdLst/>
            <a:ahLst/>
            <a:cxnLst/>
            <a:rect l="l" t="t" r="r" b="b"/>
            <a:pathLst>
              <a:path w="247650" h="80645">
                <a:moveTo>
                  <a:pt x="243727" y="80023"/>
                </a:moveTo>
                <a:lnTo>
                  <a:pt x="0" y="12235"/>
                </a:lnTo>
                <a:lnTo>
                  <a:pt x="3403" y="0"/>
                </a:lnTo>
                <a:lnTo>
                  <a:pt x="247130" y="67788"/>
                </a:lnTo>
                <a:lnTo>
                  <a:pt x="243727" y="8002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3" name="object 293"/>
          <p:cNvSpPr/>
          <p:nvPr/>
        </p:nvSpPr>
        <p:spPr>
          <a:xfrm>
            <a:off x="5815587" y="6112484"/>
            <a:ext cx="287161" cy="230717"/>
          </a:xfrm>
          <a:custGeom>
            <a:avLst/>
            <a:gdLst/>
            <a:ahLst/>
            <a:cxnLst/>
            <a:rect l="l" t="t" r="r" b="b"/>
            <a:pathLst>
              <a:path w="258445" h="207645">
                <a:moveTo>
                  <a:pt x="250444" y="207568"/>
                </a:moveTo>
                <a:lnTo>
                  <a:pt x="0" y="9970"/>
                </a:lnTo>
                <a:lnTo>
                  <a:pt x="7866" y="0"/>
                </a:lnTo>
                <a:lnTo>
                  <a:pt x="258311" y="197597"/>
                </a:lnTo>
                <a:lnTo>
                  <a:pt x="250444" y="20756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4" name="object 294"/>
          <p:cNvSpPr/>
          <p:nvPr/>
        </p:nvSpPr>
        <p:spPr>
          <a:xfrm>
            <a:off x="5815024" y="6170769"/>
            <a:ext cx="283633" cy="86078"/>
          </a:xfrm>
          <a:custGeom>
            <a:avLst/>
            <a:gdLst/>
            <a:ahLst/>
            <a:cxnLst/>
            <a:rect l="l" t="t" r="r" b="b"/>
            <a:pathLst>
              <a:path w="255270" h="77470">
                <a:moveTo>
                  <a:pt x="254661" y="12294"/>
                </a:moveTo>
                <a:lnTo>
                  <a:pt x="3184" y="77426"/>
                </a:lnTo>
                <a:lnTo>
                  <a:pt x="0" y="65132"/>
                </a:lnTo>
                <a:lnTo>
                  <a:pt x="251476" y="0"/>
                </a:lnTo>
                <a:lnTo>
                  <a:pt x="254661" y="1229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5" name="object 295"/>
          <p:cNvSpPr/>
          <p:nvPr/>
        </p:nvSpPr>
        <p:spPr>
          <a:xfrm>
            <a:off x="5812456" y="6004119"/>
            <a:ext cx="296333" cy="235656"/>
          </a:xfrm>
          <a:custGeom>
            <a:avLst/>
            <a:gdLst/>
            <a:ahLst/>
            <a:cxnLst/>
            <a:rect l="l" t="t" r="r" b="b"/>
            <a:pathLst>
              <a:path w="266700" h="212089">
                <a:moveTo>
                  <a:pt x="266539" y="10011"/>
                </a:moveTo>
                <a:lnTo>
                  <a:pt x="7814" y="211966"/>
                </a:lnTo>
                <a:lnTo>
                  <a:pt x="0" y="201954"/>
                </a:lnTo>
                <a:lnTo>
                  <a:pt x="258724" y="0"/>
                </a:lnTo>
                <a:lnTo>
                  <a:pt x="266539" y="10011"/>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6" name="object 296"/>
          <p:cNvSpPr/>
          <p:nvPr/>
        </p:nvSpPr>
        <p:spPr>
          <a:xfrm>
            <a:off x="5814951" y="6003543"/>
            <a:ext cx="283633" cy="89606"/>
          </a:xfrm>
          <a:custGeom>
            <a:avLst/>
            <a:gdLst/>
            <a:ahLst/>
            <a:cxnLst/>
            <a:rect l="l" t="t" r="r" b="b"/>
            <a:pathLst>
              <a:path w="255270" h="80645">
                <a:moveTo>
                  <a:pt x="254790" y="12260"/>
                </a:moveTo>
                <a:lnTo>
                  <a:pt x="3312" y="80205"/>
                </a:lnTo>
                <a:lnTo>
                  <a:pt x="0" y="67945"/>
                </a:lnTo>
                <a:lnTo>
                  <a:pt x="251477" y="0"/>
                </a:lnTo>
                <a:lnTo>
                  <a:pt x="254790" y="12260"/>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7" name="object 297"/>
          <p:cNvSpPr/>
          <p:nvPr/>
        </p:nvSpPr>
        <p:spPr>
          <a:xfrm>
            <a:off x="5815055" y="6093712"/>
            <a:ext cx="282928" cy="84667"/>
          </a:xfrm>
          <a:custGeom>
            <a:avLst/>
            <a:gdLst/>
            <a:ahLst/>
            <a:cxnLst/>
            <a:rect l="l" t="t" r="r" b="b"/>
            <a:pathLst>
              <a:path w="254635" h="76200">
                <a:moveTo>
                  <a:pt x="251477" y="76193"/>
                </a:moveTo>
                <a:lnTo>
                  <a:pt x="0" y="12309"/>
                </a:lnTo>
                <a:lnTo>
                  <a:pt x="3126" y="0"/>
                </a:lnTo>
                <a:lnTo>
                  <a:pt x="254604" y="63884"/>
                </a:lnTo>
                <a:lnTo>
                  <a:pt x="251477" y="7619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8" name="object 298"/>
          <p:cNvSpPr/>
          <p:nvPr/>
        </p:nvSpPr>
        <p:spPr>
          <a:xfrm>
            <a:off x="6113205" y="5849884"/>
            <a:ext cx="311150" cy="249060"/>
          </a:xfrm>
          <a:custGeom>
            <a:avLst/>
            <a:gdLst/>
            <a:ahLst/>
            <a:cxnLst/>
            <a:rect l="l" t="t" r="r" b="b"/>
            <a:pathLst>
              <a:path w="280035" h="224154">
                <a:moveTo>
                  <a:pt x="271834" y="224134"/>
                </a:moveTo>
                <a:lnTo>
                  <a:pt x="0" y="9975"/>
                </a:lnTo>
                <a:lnTo>
                  <a:pt x="7859" y="0"/>
                </a:lnTo>
                <a:lnTo>
                  <a:pt x="279694" y="214158"/>
                </a:lnTo>
                <a:lnTo>
                  <a:pt x="271834" y="22413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9" name="object 299"/>
          <p:cNvSpPr/>
          <p:nvPr/>
        </p:nvSpPr>
        <p:spPr>
          <a:xfrm>
            <a:off x="6115831" y="6011287"/>
            <a:ext cx="292806" cy="87489"/>
          </a:xfrm>
          <a:custGeom>
            <a:avLst/>
            <a:gdLst/>
            <a:ahLst/>
            <a:cxnLst/>
            <a:rect l="l" t="t" r="r" b="b"/>
            <a:pathLst>
              <a:path w="263525" h="78739">
                <a:moveTo>
                  <a:pt x="259864" y="78187"/>
                </a:moveTo>
                <a:lnTo>
                  <a:pt x="0" y="12310"/>
                </a:lnTo>
                <a:lnTo>
                  <a:pt x="3120" y="0"/>
                </a:lnTo>
                <a:lnTo>
                  <a:pt x="262985" y="65876"/>
                </a:lnTo>
                <a:lnTo>
                  <a:pt x="259864" y="7818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0" name="object 300"/>
          <p:cNvSpPr/>
          <p:nvPr/>
        </p:nvSpPr>
        <p:spPr>
          <a:xfrm>
            <a:off x="6115760" y="6083788"/>
            <a:ext cx="306211" cy="93839"/>
          </a:xfrm>
          <a:custGeom>
            <a:avLst/>
            <a:gdLst/>
            <a:ahLst/>
            <a:cxnLst/>
            <a:rect l="l" t="t" r="r" b="b"/>
            <a:pathLst>
              <a:path w="275589" h="84454">
                <a:moveTo>
                  <a:pt x="275094" y="12274"/>
                </a:moveTo>
                <a:lnTo>
                  <a:pt x="3259" y="84459"/>
                </a:lnTo>
                <a:lnTo>
                  <a:pt x="0" y="72184"/>
                </a:lnTo>
                <a:lnTo>
                  <a:pt x="271834" y="0"/>
                </a:lnTo>
                <a:lnTo>
                  <a:pt x="275094" y="1227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1" name="object 301"/>
          <p:cNvSpPr/>
          <p:nvPr/>
        </p:nvSpPr>
        <p:spPr>
          <a:xfrm>
            <a:off x="6133422" y="6117267"/>
            <a:ext cx="257528" cy="194733"/>
          </a:xfrm>
          <a:custGeom>
            <a:avLst/>
            <a:gdLst/>
            <a:ahLst/>
            <a:cxnLst/>
            <a:rect l="l" t="t" r="r" b="b"/>
            <a:pathLst>
              <a:path w="231775" h="175260">
                <a:moveTo>
                  <a:pt x="231336" y="10228"/>
                </a:moveTo>
                <a:lnTo>
                  <a:pt x="7528" y="174955"/>
                </a:lnTo>
                <a:lnTo>
                  <a:pt x="0" y="164726"/>
                </a:lnTo>
                <a:lnTo>
                  <a:pt x="223807" y="0"/>
                </a:lnTo>
                <a:lnTo>
                  <a:pt x="231336" y="1022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2" name="object 302"/>
          <p:cNvSpPr/>
          <p:nvPr/>
        </p:nvSpPr>
        <p:spPr>
          <a:xfrm>
            <a:off x="5732202" y="5869030"/>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3" name="object 303"/>
          <p:cNvSpPr/>
          <p:nvPr/>
        </p:nvSpPr>
        <p:spPr>
          <a:xfrm>
            <a:off x="5732202" y="6033261"/>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4" name="object 304"/>
          <p:cNvSpPr/>
          <p:nvPr/>
        </p:nvSpPr>
        <p:spPr>
          <a:xfrm>
            <a:off x="5732202" y="6205652"/>
            <a:ext cx="108388" cy="114696"/>
          </a:xfrm>
          <a:prstGeom prst="rect">
            <a:avLst/>
          </a:prstGeom>
          <a:blipFill>
            <a:blip r:embed="rId8"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5" name="object 305"/>
          <p:cNvSpPr/>
          <p:nvPr/>
        </p:nvSpPr>
        <p:spPr>
          <a:xfrm>
            <a:off x="6050068" y="5779452"/>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6" name="object 306"/>
          <p:cNvSpPr/>
          <p:nvPr/>
        </p:nvSpPr>
        <p:spPr>
          <a:xfrm>
            <a:off x="6050068" y="5953252"/>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7" name="object 307"/>
          <p:cNvSpPr/>
          <p:nvPr/>
        </p:nvSpPr>
        <p:spPr>
          <a:xfrm>
            <a:off x="6057127" y="6127390"/>
            <a:ext cx="94544" cy="100894"/>
          </a:xfrm>
          <a:custGeom>
            <a:avLst/>
            <a:gdLst/>
            <a:ahLst/>
            <a:cxnLst/>
            <a:rect l="l" t="t" r="r" b="b"/>
            <a:pathLst>
              <a:path w="85089" h="90804">
                <a:moveTo>
                  <a:pt x="42422" y="0"/>
                </a:moveTo>
                <a:lnTo>
                  <a:pt x="26460" y="3314"/>
                </a:lnTo>
                <a:lnTo>
                  <a:pt x="12430" y="13256"/>
                </a:lnTo>
                <a:lnTo>
                  <a:pt x="3107" y="28230"/>
                </a:lnTo>
                <a:lnTo>
                  <a:pt x="0" y="45263"/>
                </a:lnTo>
                <a:lnTo>
                  <a:pt x="3107" y="62295"/>
                </a:lnTo>
                <a:lnTo>
                  <a:pt x="12430" y="77268"/>
                </a:lnTo>
                <a:lnTo>
                  <a:pt x="26460" y="87212"/>
                </a:lnTo>
                <a:lnTo>
                  <a:pt x="42422" y="90526"/>
                </a:lnTo>
                <a:lnTo>
                  <a:pt x="58387" y="87212"/>
                </a:lnTo>
                <a:lnTo>
                  <a:pt x="72424" y="77268"/>
                </a:lnTo>
                <a:lnTo>
                  <a:pt x="81740" y="62295"/>
                </a:lnTo>
                <a:lnTo>
                  <a:pt x="84845" y="45263"/>
                </a:lnTo>
                <a:lnTo>
                  <a:pt x="81740" y="28230"/>
                </a:lnTo>
                <a:lnTo>
                  <a:pt x="72424" y="13256"/>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8" name="object 308"/>
          <p:cNvSpPr/>
          <p:nvPr/>
        </p:nvSpPr>
        <p:spPr>
          <a:xfrm>
            <a:off x="6057124" y="6127390"/>
            <a:ext cx="94544" cy="100894"/>
          </a:xfrm>
          <a:custGeom>
            <a:avLst/>
            <a:gdLst/>
            <a:ahLst/>
            <a:cxnLst/>
            <a:rect l="l" t="t" r="r" b="b"/>
            <a:pathLst>
              <a:path w="85089"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9" name="object 309"/>
          <p:cNvSpPr/>
          <p:nvPr/>
        </p:nvSpPr>
        <p:spPr>
          <a:xfrm>
            <a:off x="6057127" y="6294471"/>
            <a:ext cx="94544" cy="100894"/>
          </a:xfrm>
          <a:custGeom>
            <a:avLst/>
            <a:gdLst/>
            <a:ahLst/>
            <a:cxnLst/>
            <a:rect l="l" t="t" r="r" b="b"/>
            <a:pathLst>
              <a:path w="85089" h="90804">
                <a:moveTo>
                  <a:pt x="42422" y="0"/>
                </a:moveTo>
                <a:lnTo>
                  <a:pt x="26460" y="3314"/>
                </a:lnTo>
                <a:lnTo>
                  <a:pt x="12430" y="13257"/>
                </a:lnTo>
                <a:lnTo>
                  <a:pt x="3107" y="28230"/>
                </a:lnTo>
                <a:lnTo>
                  <a:pt x="0" y="45263"/>
                </a:lnTo>
                <a:lnTo>
                  <a:pt x="3107" y="62295"/>
                </a:lnTo>
                <a:lnTo>
                  <a:pt x="12430" y="77268"/>
                </a:lnTo>
                <a:lnTo>
                  <a:pt x="26460" y="87211"/>
                </a:lnTo>
                <a:lnTo>
                  <a:pt x="42422" y="90526"/>
                </a:lnTo>
                <a:lnTo>
                  <a:pt x="58387" y="87211"/>
                </a:lnTo>
                <a:lnTo>
                  <a:pt x="72424" y="77268"/>
                </a:lnTo>
                <a:lnTo>
                  <a:pt x="81740" y="62295"/>
                </a:lnTo>
                <a:lnTo>
                  <a:pt x="84845" y="45263"/>
                </a:lnTo>
                <a:lnTo>
                  <a:pt x="81740" y="28230"/>
                </a:lnTo>
                <a:lnTo>
                  <a:pt x="72424" y="13257"/>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0" name="object 310"/>
          <p:cNvSpPr/>
          <p:nvPr/>
        </p:nvSpPr>
        <p:spPr>
          <a:xfrm>
            <a:off x="6057124" y="6294472"/>
            <a:ext cx="94544" cy="100894"/>
          </a:xfrm>
          <a:custGeom>
            <a:avLst/>
            <a:gdLst/>
            <a:ahLst/>
            <a:cxnLst/>
            <a:rect l="l" t="t" r="r" b="b"/>
            <a:pathLst>
              <a:path w="85089"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1" name="object 311"/>
          <p:cNvSpPr/>
          <p:nvPr/>
        </p:nvSpPr>
        <p:spPr>
          <a:xfrm>
            <a:off x="6372468" y="6040317"/>
            <a:ext cx="94544" cy="100894"/>
          </a:xfrm>
          <a:custGeom>
            <a:avLst/>
            <a:gdLst/>
            <a:ahLst/>
            <a:cxnLst/>
            <a:rect l="l" t="t" r="r" b="b"/>
            <a:pathLst>
              <a:path w="85089" h="90804">
                <a:moveTo>
                  <a:pt x="42422" y="0"/>
                </a:moveTo>
                <a:lnTo>
                  <a:pt x="26460" y="3314"/>
                </a:lnTo>
                <a:lnTo>
                  <a:pt x="12430" y="13256"/>
                </a:lnTo>
                <a:lnTo>
                  <a:pt x="3107" y="28230"/>
                </a:lnTo>
                <a:lnTo>
                  <a:pt x="0" y="45263"/>
                </a:lnTo>
                <a:lnTo>
                  <a:pt x="3107" y="62295"/>
                </a:lnTo>
                <a:lnTo>
                  <a:pt x="12430" y="77268"/>
                </a:lnTo>
                <a:lnTo>
                  <a:pt x="26460" y="87211"/>
                </a:lnTo>
                <a:lnTo>
                  <a:pt x="42422" y="90525"/>
                </a:lnTo>
                <a:lnTo>
                  <a:pt x="58387" y="87211"/>
                </a:lnTo>
                <a:lnTo>
                  <a:pt x="72424" y="77268"/>
                </a:lnTo>
                <a:lnTo>
                  <a:pt x="81740" y="62295"/>
                </a:lnTo>
                <a:lnTo>
                  <a:pt x="84845" y="45263"/>
                </a:lnTo>
                <a:lnTo>
                  <a:pt x="81740" y="28230"/>
                </a:lnTo>
                <a:lnTo>
                  <a:pt x="72424" y="13256"/>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2" name="object 312"/>
          <p:cNvSpPr/>
          <p:nvPr/>
        </p:nvSpPr>
        <p:spPr>
          <a:xfrm>
            <a:off x="6372465" y="6040317"/>
            <a:ext cx="94544" cy="100894"/>
          </a:xfrm>
          <a:custGeom>
            <a:avLst/>
            <a:gdLst/>
            <a:ahLst/>
            <a:cxnLst/>
            <a:rect l="l" t="t" r="r" b="b"/>
            <a:pathLst>
              <a:path w="85089"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3" name="object 313"/>
          <p:cNvSpPr/>
          <p:nvPr/>
        </p:nvSpPr>
        <p:spPr>
          <a:xfrm>
            <a:off x="1753997" y="1717125"/>
            <a:ext cx="920044" cy="742244"/>
          </a:xfrm>
          <a:custGeom>
            <a:avLst/>
            <a:gdLst/>
            <a:ahLst/>
            <a:cxnLst/>
            <a:rect l="l" t="t" r="r" b="b"/>
            <a:pathLst>
              <a:path w="828039" h="668019">
                <a:moveTo>
                  <a:pt x="710057" y="0"/>
                </a:moveTo>
                <a:lnTo>
                  <a:pt x="0" y="167081"/>
                </a:lnTo>
                <a:lnTo>
                  <a:pt x="117779" y="667626"/>
                </a:lnTo>
                <a:lnTo>
                  <a:pt x="827836" y="500545"/>
                </a:lnTo>
                <a:lnTo>
                  <a:pt x="710057" y="0"/>
                </a:lnTo>
                <a:close/>
              </a:path>
            </a:pathLst>
          </a:custGeom>
          <a:solidFill>
            <a:srgbClr val="595959"/>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4" name="object 314"/>
          <p:cNvSpPr/>
          <p:nvPr/>
        </p:nvSpPr>
        <p:spPr>
          <a:xfrm>
            <a:off x="1753997" y="1717130"/>
            <a:ext cx="920044" cy="742244"/>
          </a:xfrm>
          <a:custGeom>
            <a:avLst/>
            <a:gdLst/>
            <a:ahLst/>
            <a:cxnLst/>
            <a:rect l="l" t="t" r="r" b="b"/>
            <a:pathLst>
              <a:path w="828039" h="668019">
                <a:moveTo>
                  <a:pt x="0" y="167076"/>
                </a:moveTo>
                <a:lnTo>
                  <a:pt x="710061" y="0"/>
                </a:lnTo>
                <a:lnTo>
                  <a:pt x="827839" y="500547"/>
                </a:lnTo>
                <a:lnTo>
                  <a:pt x="117778" y="667624"/>
                </a:lnTo>
                <a:lnTo>
                  <a:pt x="0" y="167076"/>
                </a:lnTo>
              </a:path>
            </a:pathLst>
          </a:custGeom>
          <a:ln w="31749">
            <a:solidFill>
              <a:srgbClr val="FFFFFF"/>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5" name="object 315"/>
          <p:cNvSpPr/>
          <p:nvPr/>
        </p:nvSpPr>
        <p:spPr>
          <a:xfrm>
            <a:off x="1870201" y="1786395"/>
            <a:ext cx="852311" cy="632178"/>
          </a:xfrm>
          <a:custGeom>
            <a:avLst/>
            <a:gdLst/>
            <a:ahLst/>
            <a:cxnLst/>
            <a:rect l="l" t="t" r="r" b="b"/>
            <a:pathLst>
              <a:path w="767080" h="568960">
                <a:moveTo>
                  <a:pt x="727303" y="0"/>
                </a:moveTo>
                <a:lnTo>
                  <a:pt x="0" y="55994"/>
                </a:lnTo>
                <a:lnTo>
                  <a:pt x="39458" y="568693"/>
                </a:lnTo>
                <a:lnTo>
                  <a:pt x="766762" y="512698"/>
                </a:lnTo>
                <a:lnTo>
                  <a:pt x="727303" y="0"/>
                </a:lnTo>
                <a:close/>
              </a:path>
            </a:pathLst>
          </a:custGeom>
          <a:solidFill>
            <a:srgbClr val="595959"/>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6" name="object 316"/>
          <p:cNvSpPr/>
          <p:nvPr/>
        </p:nvSpPr>
        <p:spPr>
          <a:xfrm>
            <a:off x="1870201" y="1786407"/>
            <a:ext cx="852311" cy="632178"/>
          </a:xfrm>
          <a:custGeom>
            <a:avLst/>
            <a:gdLst/>
            <a:ahLst/>
            <a:cxnLst/>
            <a:rect l="l" t="t" r="r" b="b"/>
            <a:pathLst>
              <a:path w="767080" h="568960">
                <a:moveTo>
                  <a:pt x="0" y="55984"/>
                </a:moveTo>
                <a:lnTo>
                  <a:pt x="727301" y="0"/>
                </a:lnTo>
                <a:lnTo>
                  <a:pt x="766767" y="512700"/>
                </a:lnTo>
                <a:lnTo>
                  <a:pt x="39465" y="568685"/>
                </a:lnTo>
                <a:lnTo>
                  <a:pt x="0" y="55984"/>
                </a:lnTo>
              </a:path>
            </a:pathLst>
          </a:custGeom>
          <a:ln w="31749">
            <a:solidFill>
              <a:srgbClr val="FFFFFF"/>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7" name="object 317"/>
          <p:cNvSpPr/>
          <p:nvPr/>
        </p:nvSpPr>
        <p:spPr>
          <a:xfrm>
            <a:off x="2020104" y="1894346"/>
            <a:ext cx="810683" cy="571500"/>
          </a:xfrm>
          <a:custGeom>
            <a:avLst/>
            <a:gdLst/>
            <a:ahLst/>
            <a:cxnLst/>
            <a:rect l="l" t="t" r="r" b="b"/>
            <a:pathLst>
              <a:path w="729614" h="514350">
                <a:moveTo>
                  <a:pt x="0" y="0"/>
                </a:moveTo>
                <a:lnTo>
                  <a:pt x="729449" y="0"/>
                </a:lnTo>
                <a:lnTo>
                  <a:pt x="729449" y="514210"/>
                </a:lnTo>
                <a:lnTo>
                  <a:pt x="0" y="514210"/>
                </a:lnTo>
                <a:lnTo>
                  <a:pt x="0" y="0"/>
                </a:lnTo>
                <a:close/>
              </a:path>
            </a:pathLst>
          </a:custGeom>
          <a:solidFill>
            <a:srgbClr val="595959"/>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8" name="object 318"/>
          <p:cNvSpPr/>
          <p:nvPr/>
        </p:nvSpPr>
        <p:spPr>
          <a:xfrm>
            <a:off x="2020104" y="1894346"/>
            <a:ext cx="810683" cy="571500"/>
          </a:xfrm>
          <a:custGeom>
            <a:avLst/>
            <a:gdLst/>
            <a:ahLst/>
            <a:cxnLst/>
            <a:rect l="l" t="t" r="r" b="b"/>
            <a:pathLst>
              <a:path w="729614" h="514350">
                <a:moveTo>
                  <a:pt x="0" y="0"/>
                </a:moveTo>
                <a:lnTo>
                  <a:pt x="729454" y="0"/>
                </a:lnTo>
                <a:lnTo>
                  <a:pt x="729454" y="514216"/>
                </a:lnTo>
                <a:lnTo>
                  <a:pt x="0" y="514216"/>
                </a:lnTo>
                <a:lnTo>
                  <a:pt x="0" y="0"/>
                </a:lnTo>
                <a:close/>
              </a:path>
            </a:pathLst>
          </a:custGeom>
          <a:ln w="31750">
            <a:solidFill>
              <a:srgbClr val="FFFFFF"/>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9" name="object 319"/>
          <p:cNvSpPr/>
          <p:nvPr/>
        </p:nvSpPr>
        <p:spPr>
          <a:xfrm>
            <a:off x="2483189" y="1983482"/>
            <a:ext cx="116754" cy="122209"/>
          </a:xfrm>
          <a:prstGeom prst="rect">
            <a:avLst/>
          </a:prstGeom>
          <a:blipFill>
            <a:blip r:embed="rId9"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0" name="object 320"/>
          <p:cNvSpPr/>
          <p:nvPr/>
        </p:nvSpPr>
        <p:spPr>
          <a:xfrm>
            <a:off x="2065132" y="2008714"/>
            <a:ext cx="714756" cy="404286"/>
          </a:xfrm>
          <a:prstGeom prst="rect">
            <a:avLst/>
          </a:prstGeom>
          <a:blipFill>
            <a:blip r:embed="rId10"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1" name="object 321"/>
          <p:cNvSpPr/>
          <p:nvPr/>
        </p:nvSpPr>
        <p:spPr>
          <a:xfrm>
            <a:off x="850087" y="2965704"/>
            <a:ext cx="6599061" cy="449439"/>
          </a:xfrm>
          <a:custGeom>
            <a:avLst/>
            <a:gdLst/>
            <a:ahLst/>
            <a:cxnLst/>
            <a:rect l="l" t="t" r="r" b="b"/>
            <a:pathLst>
              <a:path w="5939155" h="404494">
                <a:moveTo>
                  <a:pt x="0" y="0"/>
                </a:moveTo>
                <a:lnTo>
                  <a:pt x="5938616" y="0"/>
                </a:lnTo>
                <a:lnTo>
                  <a:pt x="5938616" y="404342"/>
                </a:lnTo>
                <a:lnTo>
                  <a:pt x="0" y="404342"/>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2" name="object 322"/>
          <p:cNvSpPr/>
          <p:nvPr/>
        </p:nvSpPr>
        <p:spPr>
          <a:xfrm>
            <a:off x="852748" y="2965704"/>
            <a:ext cx="6596239" cy="1606550"/>
          </a:xfrm>
          <a:custGeom>
            <a:avLst/>
            <a:gdLst/>
            <a:ahLst/>
            <a:cxnLst/>
            <a:rect l="l" t="t" r="r" b="b"/>
            <a:pathLst>
              <a:path w="5936615" h="1445895">
                <a:moveTo>
                  <a:pt x="5936221" y="0"/>
                </a:moveTo>
                <a:lnTo>
                  <a:pt x="5936221" y="1445488"/>
                </a:lnTo>
                <a:lnTo>
                  <a:pt x="0" y="1445488"/>
                </a:lnTo>
                <a:lnTo>
                  <a:pt x="0" y="0"/>
                </a:lnTo>
                <a:lnTo>
                  <a:pt x="5936221" y="0"/>
                </a:lnTo>
                <a:close/>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3" name="object 323"/>
          <p:cNvSpPr txBox="1"/>
          <p:nvPr/>
        </p:nvSpPr>
        <p:spPr>
          <a:xfrm>
            <a:off x="852748" y="2958648"/>
            <a:ext cx="6596239" cy="377618"/>
          </a:xfrm>
          <a:prstGeom prst="rect">
            <a:avLst/>
          </a:prstGeom>
          <a:solidFill>
            <a:srgbClr val="76B900"/>
          </a:solidFill>
        </p:spPr>
        <p:txBody>
          <a:bodyPr vert="horz" wrap="square" lIns="0" tIns="103011" rIns="0" bIns="0" rtlCol="0">
            <a:spAutoFit/>
          </a:bodyPr>
          <a:lstStyle/>
          <a:p>
            <a:pPr algn="ctr" defTabSz="507995" fontAlgn="base">
              <a:spcBef>
                <a:spcPts val="811"/>
              </a:spcBef>
              <a:spcAft>
                <a:spcPct val="0"/>
              </a:spcAft>
            </a:pPr>
            <a:r>
              <a:rPr sz="1778" b="1" spc="-6" dirty="0">
                <a:solidFill>
                  <a:srgbClr val="FFFFFF"/>
                </a:solidFill>
                <a:latin typeface="Trebuchet MS"/>
                <a:ea typeface="MS PGothic" pitchFamily="34" charset="-128"/>
                <a:cs typeface="Trebuchet MS"/>
              </a:rPr>
              <a:t>DIGITS</a:t>
            </a:r>
            <a:endParaRPr sz="1778" dirty="0">
              <a:solidFill>
                <a:srgbClr val="FFFFFF"/>
              </a:solidFill>
              <a:latin typeface="Trebuchet MS"/>
              <a:ea typeface="MS PGothic" pitchFamily="34" charset="-128"/>
              <a:cs typeface="Trebuchet MS"/>
            </a:endParaRPr>
          </a:p>
        </p:txBody>
      </p:sp>
      <p:sp>
        <p:nvSpPr>
          <p:cNvPr id="324" name="object 324"/>
          <p:cNvSpPr/>
          <p:nvPr/>
        </p:nvSpPr>
        <p:spPr>
          <a:xfrm>
            <a:off x="4967111" y="3668889"/>
            <a:ext cx="1058333" cy="465667"/>
          </a:xfrm>
          <a:prstGeom prst="rect">
            <a:avLst/>
          </a:prstGeom>
          <a:blipFill>
            <a:blip r:embed="rId11"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5" name="object 325"/>
          <p:cNvSpPr/>
          <p:nvPr/>
        </p:nvSpPr>
        <p:spPr>
          <a:xfrm>
            <a:off x="5898444" y="3654778"/>
            <a:ext cx="1100667" cy="536222"/>
          </a:xfrm>
          <a:prstGeom prst="rect">
            <a:avLst/>
          </a:prstGeom>
          <a:blipFill>
            <a:blip r:embed="rId12"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6" name="object 326"/>
          <p:cNvSpPr txBox="1"/>
          <p:nvPr/>
        </p:nvSpPr>
        <p:spPr>
          <a:xfrm>
            <a:off x="9369778" y="6166556"/>
            <a:ext cx="1192389"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spc="-78" dirty="0">
                <a:solidFill>
                  <a:srgbClr val="FFFFFF"/>
                </a:solidFill>
                <a:latin typeface="Trebuchet MS"/>
                <a:ea typeface="MS PGothic" pitchFamily="34" charset="-128"/>
                <a:cs typeface="Trebuchet MS"/>
              </a:rPr>
              <a:t>DATA</a:t>
            </a:r>
            <a:r>
              <a:rPr sz="1556" spc="-161" dirty="0">
                <a:solidFill>
                  <a:srgbClr val="FFFFFF"/>
                </a:solidFill>
                <a:latin typeface="Trebuchet MS"/>
                <a:ea typeface="MS PGothic" pitchFamily="34" charset="-128"/>
                <a:cs typeface="Trebuchet MS"/>
              </a:rPr>
              <a:t> </a:t>
            </a:r>
            <a:r>
              <a:rPr sz="1556" spc="-6" dirty="0">
                <a:solidFill>
                  <a:srgbClr val="FFFFFF"/>
                </a:solidFill>
                <a:latin typeface="Trebuchet MS"/>
                <a:ea typeface="MS PGothic" pitchFamily="34" charset="-128"/>
                <a:cs typeface="Trebuchet MS"/>
              </a:rPr>
              <a:t>CENTER</a:t>
            </a:r>
            <a:endParaRPr sz="1556" dirty="0">
              <a:solidFill>
                <a:srgbClr val="FFFFFF"/>
              </a:solidFill>
              <a:latin typeface="Trebuchet MS"/>
              <a:ea typeface="MS PGothic" pitchFamily="34" charset="-128"/>
              <a:cs typeface="Trebuchet MS"/>
            </a:endParaRPr>
          </a:p>
        </p:txBody>
      </p:sp>
      <p:sp>
        <p:nvSpPr>
          <p:cNvPr id="327" name="object 327"/>
          <p:cNvSpPr/>
          <p:nvPr/>
        </p:nvSpPr>
        <p:spPr>
          <a:xfrm>
            <a:off x="10922000" y="5376333"/>
            <a:ext cx="1016000" cy="635000"/>
          </a:xfrm>
          <a:prstGeom prst="rect">
            <a:avLst/>
          </a:prstGeom>
          <a:blipFill>
            <a:blip r:embed="rId13"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8" name="object 328"/>
          <p:cNvSpPr txBox="1"/>
          <p:nvPr/>
        </p:nvSpPr>
        <p:spPr>
          <a:xfrm>
            <a:off x="10809111" y="6152445"/>
            <a:ext cx="1175456"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spc="-6" dirty="0">
                <a:solidFill>
                  <a:srgbClr val="FFFFFF"/>
                </a:solidFill>
                <a:latin typeface="Trebuchet MS"/>
                <a:ea typeface="MS PGothic" pitchFamily="34" charset="-128"/>
                <a:cs typeface="Trebuchet MS"/>
              </a:rPr>
              <a:t>A</a:t>
            </a:r>
            <a:r>
              <a:rPr sz="1556" dirty="0">
                <a:solidFill>
                  <a:srgbClr val="FFFFFF"/>
                </a:solidFill>
                <a:latin typeface="Trebuchet MS"/>
                <a:ea typeface="MS PGothic" pitchFamily="34" charset="-128"/>
                <a:cs typeface="Trebuchet MS"/>
              </a:rPr>
              <a:t>U</a:t>
            </a:r>
            <a:r>
              <a:rPr sz="1556" spc="-89" dirty="0">
                <a:solidFill>
                  <a:srgbClr val="FFFFFF"/>
                </a:solidFill>
                <a:latin typeface="Trebuchet MS"/>
                <a:ea typeface="MS PGothic" pitchFamily="34" charset="-128"/>
                <a:cs typeface="Trebuchet MS"/>
              </a:rPr>
              <a:t>T</a:t>
            </a:r>
            <a:r>
              <a:rPr sz="1556" dirty="0">
                <a:solidFill>
                  <a:srgbClr val="FFFFFF"/>
                </a:solidFill>
                <a:latin typeface="Trebuchet MS"/>
                <a:ea typeface="MS PGothic" pitchFamily="34" charset="-128"/>
                <a:cs typeface="Trebuchet MS"/>
              </a:rPr>
              <a:t>OMOTIVE</a:t>
            </a:r>
          </a:p>
        </p:txBody>
      </p:sp>
      <p:sp>
        <p:nvSpPr>
          <p:cNvPr id="329" name="object 329"/>
          <p:cNvSpPr/>
          <p:nvPr/>
        </p:nvSpPr>
        <p:spPr>
          <a:xfrm>
            <a:off x="6825242" y="6100491"/>
            <a:ext cx="406400" cy="0"/>
          </a:xfrm>
          <a:custGeom>
            <a:avLst/>
            <a:gdLst/>
            <a:ahLst/>
            <a:cxnLst/>
            <a:rect l="l" t="t" r="r" b="b"/>
            <a:pathLst>
              <a:path w="365759">
                <a:moveTo>
                  <a:pt x="365396" y="0"/>
                </a:moveTo>
                <a:lnTo>
                  <a:pt x="22224" y="0"/>
                </a:lnTo>
                <a:lnTo>
                  <a:pt x="0" y="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0" name="object 330"/>
          <p:cNvSpPr/>
          <p:nvPr/>
        </p:nvSpPr>
        <p:spPr>
          <a:xfrm>
            <a:off x="6668841" y="6024644"/>
            <a:ext cx="151694" cy="151694"/>
          </a:xfrm>
          <a:custGeom>
            <a:avLst/>
            <a:gdLst/>
            <a:ahLst/>
            <a:cxnLst/>
            <a:rect l="l" t="t" r="r" b="b"/>
            <a:pathLst>
              <a:path w="136525" h="136525">
                <a:moveTo>
                  <a:pt x="136525" y="0"/>
                </a:moveTo>
                <a:lnTo>
                  <a:pt x="0" y="68262"/>
                </a:lnTo>
                <a:lnTo>
                  <a:pt x="136525" y="136524"/>
                </a:lnTo>
                <a:lnTo>
                  <a:pt x="136525"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1" name="object 331"/>
          <p:cNvSpPr/>
          <p:nvPr/>
        </p:nvSpPr>
        <p:spPr>
          <a:xfrm>
            <a:off x="7232649" y="4706958"/>
            <a:ext cx="0" cy="397228"/>
          </a:xfrm>
          <a:custGeom>
            <a:avLst/>
            <a:gdLst/>
            <a:ahLst/>
            <a:cxnLst/>
            <a:rect l="l" t="t" r="r" b="b"/>
            <a:pathLst>
              <a:path h="357504">
                <a:moveTo>
                  <a:pt x="0" y="0"/>
                </a:moveTo>
                <a:lnTo>
                  <a:pt x="0" y="357035"/>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2" name="object 332"/>
          <p:cNvSpPr/>
          <p:nvPr/>
        </p:nvSpPr>
        <p:spPr>
          <a:xfrm>
            <a:off x="7232649" y="5421701"/>
            <a:ext cx="0" cy="679450"/>
          </a:xfrm>
          <a:custGeom>
            <a:avLst/>
            <a:gdLst/>
            <a:ahLst/>
            <a:cxnLst/>
            <a:rect l="l" t="t" r="r" b="b"/>
            <a:pathLst>
              <a:path h="611504">
                <a:moveTo>
                  <a:pt x="0" y="0"/>
                </a:moveTo>
                <a:lnTo>
                  <a:pt x="0" y="610915"/>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3" name="object 333"/>
          <p:cNvSpPr/>
          <p:nvPr/>
        </p:nvSpPr>
        <p:spPr>
          <a:xfrm>
            <a:off x="4773562" y="4817959"/>
            <a:ext cx="0" cy="285750"/>
          </a:xfrm>
          <a:custGeom>
            <a:avLst/>
            <a:gdLst/>
            <a:ahLst/>
            <a:cxnLst/>
            <a:rect l="l" t="t" r="r" b="b"/>
            <a:pathLst>
              <a:path h="257175">
                <a:moveTo>
                  <a:pt x="0" y="0"/>
                </a:moveTo>
                <a:lnTo>
                  <a:pt x="0" y="257134"/>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4" name="object 334"/>
          <p:cNvSpPr/>
          <p:nvPr/>
        </p:nvSpPr>
        <p:spPr>
          <a:xfrm>
            <a:off x="4773562" y="5421700"/>
            <a:ext cx="0" cy="687211"/>
          </a:xfrm>
          <a:custGeom>
            <a:avLst/>
            <a:gdLst/>
            <a:ahLst/>
            <a:cxnLst/>
            <a:rect l="l" t="t" r="r" b="b"/>
            <a:pathLst>
              <a:path h="618489">
                <a:moveTo>
                  <a:pt x="0" y="0"/>
                </a:moveTo>
                <a:lnTo>
                  <a:pt x="0" y="61811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5" name="object 335"/>
          <p:cNvSpPr/>
          <p:nvPr/>
        </p:nvSpPr>
        <p:spPr>
          <a:xfrm>
            <a:off x="4697716" y="4661563"/>
            <a:ext cx="151694" cy="151694"/>
          </a:xfrm>
          <a:custGeom>
            <a:avLst/>
            <a:gdLst/>
            <a:ahLst/>
            <a:cxnLst/>
            <a:rect l="l" t="t" r="r" b="b"/>
            <a:pathLst>
              <a:path w="136525" h="136525">
                <a:moveTo>
                  <a:pt x="68262" y="0"/>
                </a:moveTo>
                <a:lnTo>
                  <a:pt x="0" y="136525"/>
                </a:lnTo>
                <a:lnTo>
                  <a:pt x="136525" y="136525"/>
                </a:lnTo>
                <a:lnTo>
                  <a:pt x="68262"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6" name="object 336"/>
          <p:cNvSpPr/>
          <p:nvPr/>
        </p:nvSpPr>
        <p:spPr>
          <a:xfrm>
            <a:off x="4773562" y="6108489"/>
            <a:ext cx="531283" cy="0"/>
          </a:xfrm>
          <a:custGeom>
            <a:avLst/>
            <a:gdLst/>
            <a:ahLst/>
            <a:cxnLst/>
            <a:rect l="l" t="t" r="r" b="b"/>
            <a:pathLst>
              <a:path w="478154">
                <a:moveTo>
                  <a:pt x="477838" y="0"/>
                </a:moveTo>
                <a:lnTo>
                  <a:pt x="0" y="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7" name="object 337"/>
          <p:cNvSpPr/>
          <p:nvPr/>
        </p:nvSpPr>
        <p:spPr>
          <a:xfrm>
            <a:off x="6863262" y="5103664"/>
            <a:ext cx="736600" cy="318206"/>
          </a:xfrm>
          <a:custGeom>
            <a:avLst/>
            <a:gdLst/>
            <a:ahLst/>
            <a:cxnLst/>
            <a:rect l="l" t="t" r="r" b="b"/>
            <a:pathLst>
              <a:path w="662940" h="286385">
                <a:moveTo>
                  <a:pt x="0" y="0"/>
                </a:moveTo>
                <a:lnTo>
                  <a:pt x="662355" y="0"/>
                </a:lnTo>
                <a:lnTo>
                  <a:pt x="662355" y="286232"/>
                </a:lnTo>
                <a:lnTo>
                  <a:pt x="0" y="286232"/>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8" name="object 338"/>
          <p:cNvSpPr txBox="1"/>
          <p:nvPr/>
        </p:nvSpPr>
        <p:spPr>
          <a:xfrm>
            <a:off x="6956778" y="5122334"/>
            <a:ext cx="555978"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dirty="0">
                <a:solidFill>
                  <a:srgbClr val="FFFFFF"/>
                </a:solidFill>
                <a:latin typeface="Trebuchet MS"/>
                <a:ea typeface="MS PGothic" pitchFamily="34" charset="-128"/>
                <a:cs typeface="Trebuchet MS"/>
              </a:rPr>
              <a:t>TR</a:t>
            </a:r>
            <a:r>
              <a:rPr sz="1556" spc="-6" dirty="0">
                <a:solidFill>
                  <a:srgbClr val="FFFFFF"/>
                </a:solidFill>
                <a:latin typeface="Trebuchet MS"/>
                <a:ea typeface="MS PGothic" pitchFamily="34" charset="-128"/>
                <a:cs typeface="Trebuchet MS"/>
              </a:rPr>
              <a:t>A</a:t>
            </a:r>
            <a:r>
              <a:rPr sz="1556" dirty="0">
                <a:solidFill>
                  <a:srgbClr val="FFFFFF"/>
                </a:solidFill>
                <a:latin typeface="Trebuchet MS"/>
                <a:ea typeface="MS PGothic" pitchFamily="34" charset="-128"/>
                <a:cs typeface="Trebuchet MS"/>
              </a:rPr>
              <a:t>IN</a:t>
            </a:r>
          </a:p>
        </p:txBody>
      </p:sp>
      <p:sp>
        <p:nvSpPr>
          <p:cNvPr id="339" name="object 339"/>
          <p:cNvSpPr/>
          <p:nvPr/>
        </p:nvSpPr>
        <p:spPr>
          <a:xfrm>
            <a:off x="4469878" y="5103664"/>
            <a:ext cx="639939" cy="318206"/>
          </a:xfrm>
          <a:custGeom>
            <a:avLst/>
            <a:gdLst/>
            <a:ahLst/>
            <a:cxnLst/>
            <a:rect l="l" t="t" r="r" b="b"/>
            <a:pathLst>
              <a:path w="575945" h="286385">
                <a:moveTo>
                  <a:pt x="0" y="0"/>
                </a:moveTo>
                <a:lnTo>
                  <a:pt x="575792" y="0"/>
                </a:lnTo>
                <a:lnTo>
                  <a:pt x="575792" y="286232"/>
                </a:lnTo>
                <a:lnTo>
                  <a:pt x="0" y="286232"/>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0" name="object 340"/>
          <p:cNvSpPr txBox="1"/>
          <p:nvPr/>
        </p:nvSpPr>
        <p:spPr>
          <a:xfrm>
            <a:off x="4557889" y="5122334"/>
            <a:ext cx="458611"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dirty="0">
                <a:solidFill>
                  <a:srgbClr val="FFFFFF"/>
                </a:solidFill>
                <a:latin typeface="Trebuchet MS"/>
                <a:ea typeface="MS PGothic" pitchFamily="34" charset="-128"/>
                <a:cs typeface="Trebuchet MS"/>
              </a:rPr>
              <a:t>T</a:t>
            </a:r>
            <a:r>
              <a:rPr sz="1556" spc="-6" dirty="0">
                <a:solidFill>
                  <a:srgbClr val="FFFFFF"/>
                </a:solidFill>
                <a:latin typeface="Trebuchet MS"/>
                <a:ea typeface="MS PGothic" pitchFamily="34" charset="-128"/>
                <a:cs typeface="Trebuchet MS"/>
              </a:rPr>
              <a:t>E</a:t>
            </a:r>
            <a:r>
              <a:rPr sz="1556" dirty="0">
                <a:solidFill>
                  <a:srgbClr val="FFFFFF"/>
                </a:solidFill>
                <a:latin typeface="Trebuchet MS"/>
                <a:ea typeface="MS PGothic" pitchFamily="34" charset="-128"/>
                <a:cs typeface="Trebuchet MS"/>
              </a:rPr>
              <a:t>ST</a:t>
            </a:r>
          </a:p>
        </p:txBody>
      </p:sp>
      <p:sp>
        <p:nvSpPr>
          <p:cNvPr id="341" name="object 341"/>
          <p:cNvSpPr/>
          <p:nvPr/>
        </p:nvSpPr>
        <p:spPr>
          <a:xfrm>
            <a:off x="3911741" y="3939210"/>
            <a:ext cx="402872" cy="7056"/>
          </a:xfrm>
          <a:custGeom>
            <a:avLst/>
            <a:gdLst/>
            <a:ahLst/>
            <a:cxnLst/>
            <a:rect l="l" t="t" r="r" b="b"/>
            <a:pathLst>
              <a:path w="362585" h="6350">
                <a:moveTo>
                  <a:pt x="0" y="5923"/>
                </a:moveTo>
                <a:lnTo>
                  <a:pt x="339906" y="363"/>
                </a:lnTo>
                <a:lnTo>
                  <a:pt x="362128" y="0"/>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2" name="object 342"/>
          <p:cNvSpPr/>
          <p:nvPr/>
        </p:nvSpPr>
        <p:spPr>
          <a:xfrm>
            <a:off x="4317577" y="3863299"/>
            <a:ext cx="153106" cy="151694"/>
          </a:xfrm>
          <a:custGeom>
            <a:avLst/>
            <a:gdLst/>
            <a:ahLst/>
            <a:cxnLst/>
            <a:rect l="l" t="t" r="r" b="b"/>
            <a:pathLst>
              <a:path w="137795" h="136525">
                <a:moveTo>
                  <a:pt x="0" y="0"/>
                </a:moveTo>
                <a:lnTo>
                  <a:pt x="2222" y="136499"/>
                </a:lnTo>
                <a:lnTo>
                  <a:pt x="137617" y="66014"/>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3" name="object 343"/>
          <p:cNvSpPr/>
          <p:nvPr/>
        </p:nvSpPr>
        <p:spPr>
          <a:xfrm>
            <a:off x="7678758" y="3916110"/>
            <a:ext cx="402872" cy="7056"/>
          </a:xfrm>
          <a:custGeom>
            <a:avLst/>
            <a:gdLst/>
            <a:ahLst/>
            <a:cxnLst/>
            <a:rect l="l" t="t" r="r" b="b"/>
            <a:pathLst>
              <a:path w="362584" h="6350">
                <a:moveTo>
                  <a:pt x="0" y="5923"/>
                </a:moveTo>
                <a:lnTo>
                  <a:pt x="339906" y="363"/>
                </a:lnTo>
                <a:lnTo>
                  <a:pt x="362128" y="0"/>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4" name="object 344"/>
          <p:cNvSpPr/>
          <p:nvPr/>
        </p:nvSpPr>
        <p:spPr>
          <a:xfrm>
            <a:off x="8084579" y="3840199"/>
            <a:ext cx="153106" cy="151694"/>
          </a:xfrm>
          <a:custGeom>
            <a:avLst/>
            <a:gdLst/>
            <a:ahLst/>
            <a:cxnLst/>
            <a:rect l="l" t="t" r="r" b="b"/>
            <a:pathLst>
              <a:path w="137795" h="136525">
                <a:moveTo>
                  <a:pt x="0" y="0"/>
                </a:moveTo>
                <a:lnTo>
                  <a:pt x="2235" y="136512"/>
                </a:lnTo>
                <a:lnTo>
                  <a:pt x="137629" y="66027"/>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5" name="object 345"/>
          <p:cNvSpPr/>
          <p:nvPr/>
        </p:nvSpPr>
        <p:spPr>
          <a:xfrm>
            <a:off x="1076544" y="4844258"/>
            <a:ext cx="0" cy="1291167"/>
          </a:xfrm>
          <a:custGeom>
            <a:avLst/>
            <a:gdLst/>
            <a:ahLst/>
            <a:cxnLst/>
            <a:rect l="l" t="t" r="r" b="b"/>
            <a:pathLst>
              <a:path h="1162050">
                <a:moveTo>
                  <a:pt x="0" y="0"/>
                </a:moveTo>
                <a:lnTo>
                  <a:pt x="0" y="1161477"/>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6" name="object 346"/>
          <p:cNvSpPr/>
          <p:nvPr/>
        </p:nvSpPr>
        <p:spPr>
          <a:xfrm>
            <a:off x="1000699" y="4687866"/>
            <a:ext cx="151694" cy="151694"/>
          </a:xfrm>
          <a:custGeom>
            <a:avLst/>
            <a:gdLst/>
            <a:ahLst/>
            <a:cxnLst/>
            <a:rect l="l" t="t" r="r" b="b"/>
            <a:pathLst>
              <a:path w="136525" h="136525">
                <a:moveTo>
                  <a:pt x="68262" y="0"/>
                </a:moveTo>
                <a:lnTo>
                  <a:pt x="0" y="136525"/>
                </a:lnTo>
                <a:lnTo>
                  <a:pt x="136523" y="136525"/>
                </a:lnTo>
                <a:lnTo>
                  <a:pt x="68262"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7" name="object 347"/>
          <p:cNvSpPr/>
          <p:nvPr/>
        </p:nvSpPr>
        <p:spPr>
          <a:xfrm>
            <a:off x="3322419" y="6136199"/>
            <a:ext cx="175683" cy="0"/>
          </a:xfrm>
          <a:custGeom>
            <a:avLst/>
            <a:gdLst/>
            <a:ahLst/>
            <a:cxnLst/>
            <a:rect l="l" t="t" r="r" b="b"/>
            <a:pathLst>
              <a:path w="158114">
                <a:moveTo>
                  <a:pt x="0" y="0"/>
                </a:moveTo>
                <a:lnTo>
                  <a:pt x="157987" y="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8" name="object 348"/>
          <p:cNvSpPr/>
          <p:nvPr/>
        </p:nvSpPr>
        <p:spPr>
          <a:xfrm>
            <a:off x="1075139" y="6136199"/>
            <a:ext cx="210256" cy="0"/>
          </a:xfrm>
          <a:custGeom>
            <a:avLst/>
            <a:gdLst/>
            <a:ahLst/>
            <a:cxnLst/>
            <a:rect l="l" t="t" r="r" b="b"/>
            <a:pathLst>
              <a:path w="189230">
                <a:moveTo>
                  <a:pt x="0" y="0"/>
                </a:moveTo>
                <a:lnTo>
                  <a:pt x="188657" y="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9" name="object 349"/>
          <p:cNvSpPr/>
          <p:nvPr/>
        </p:nvSpPr>
        <p:spPr>
          <a:xfrm>
            <a:off x="3532434" y="4741248"/>
            <a:ext cx="0" cy="1394178"/>
          </a:xfrm>
          <a:custGeom>
            <a:avLst/>
            <a:gdLst/>
            <a:ahLst/>
            <a:cxnLst/>
            <a:rect l="l" t="t" r="r" b="b"/>
            <a:pathLst>
              <a:path h="1254760">
                <a:moveTo>
                  <a:pt x="0" y="0"/>
                </a:moveTo>
                <a:lnTo>
                  <a:pt x="0" y="1254184"/>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0" name="object 350"/>
          <p:cNvSpPr/>
          <p:nvPr/>
        </p:nvSpPr>
        <p:spPr>
          <a:xfrm>
            <a:off x="1284758" y="5978740"/>
            <a:ext cx="2038349" cy="318206"/>
          </a:xfrm>
          <a:custGeom>
            <a:avLst/>
            <a:gdLst/>
            <a:ahLst/>
            <a:cxnLst/>
            <a:rect l="l" t="t" r="r" b="b"/>
            <a:pathLst>
              <a:path w="1834514" h="286385">
                <a:moveTo>
                  <a:pt x="0" y="0"/>
                </a:moveTo>
                <a:lnTo>
                  <a:pt x="1833893" y="0"/>
                </a:lnTo>
                <a:lnTo>
                  <a:pt x="1833893" y="286231"/>
                </a:lnTo>
                <a:lnTo>
                  <a:pt x="0" y="28623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1" name="object 351"/>
          <p:cNvSpPr txBox="1"/>
          <p:nvPr/>
        </p:nvSpPr>
        <p:spPr>
          <a:xfrm>
            <a:off x="1382889" y="5997223"/>
            <a:ext cx="1843617"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spc="-6" dirty="0">
                <a:solidFill>
                  <a:srgbClr val="FFFFFF"/>
                </a:solidFill>
                <a:latin typeface="Trebuchet MS"/>
                <a:ea typeface="MS PGothic" pitchFamily="34" charset="-128"/>
                <a:cs typeface="Trebuchet MS"/>
              </a:rPr>
              <a:t>MANAGE </a:t>
            </a:r>
            <a:r>
              <a:rPr sz="1556" dirty="0">
                <a:solidFill>
                  <a:srgbClr val="FFFFFF"/>
                </a:solidFill>
                <a:latin typeface="Trebuchet MS"/>
                <a:ea typeface="MS PGothic" pitchFamily="34" charset="-128"/>
                <a:cs typeface="Trebuchet MS"/>
              </a:rPr>
              <a:t>/</a:t>
            </a:r>
            <a:r>
              <a:rPr sz="1556" spc="-144" dirty="0">
                <a:solidFill>
                  <a:srgbClr val="FFFFFF"/>
                </a:solidFill>
                <a:latin typeface="Trebuchet MS"/>
                <a:ea typeface="MS PGothic" pitchFamily="34" charset="-128"/>
                <a:cs typeface="Trebuchet MS"/>
              </a:rPr>
              <a:t> </a:t>
            </a:r>
            <a:r>
              <a:rPr sz="1556" spc="-6" dirty="0">
                <a:solidFill>
                  <a:srgbClr val="FFFFFF"/>
                </a:solidFill>
                <a:latin typeface="Trebuchet MS"/>
                <a:ea typeface="MS PGothic" pitchFamily="34" charset="-128"/>
                <a:cs typeface="Trebuchet MS"/>
              </a:rPr>
              <a:t>AUGMENT</a:t>
            </a:r>
            <a:endParaRPr sz="1556" dirty="0">
              <a:solidFill>
                <a:srgbClr val="FFFFFF"/>
              </a:solidFill>
              <a:latin typeface="Trebuchet MS"/>
              <a:ea typeface="MS PGothic" pitchFamily="34" charset="-128"/>
              <a:cs typeface="Trebuchet MS"/>
            </a:endParaRPr>
          </a:p>
        </p:txBody>
      </p:sp>
      <p:sp>
        <p:nvSpPr>
          <p:cNvPr id="352" name="object 352"/>
          <p:cNvSpPr/>
          <p:nvPr/>
        </p:nvSpPr>
        <p:spPr>
          <a:xfrm>
            <a:off x="1886797" y="5070828"/>
            <a:ext cx="810683" cy="571500"/>
          </a:xfrm>
          <a:custGeom>
            <a:avLst/>
            <a:gdLst/>
            <a:ahLst/>
            <a:cxnLst/>
            <a:rect l="l" t="t" r="r" b="b"/>
            <a:pathLst>
              <a:path w="729614" h="514350">
                <a:moveTo>
                  <a:pt x="0" y="0"/>
                </a:moveTo>
                <a:lnTo>
                  <a:pt x="729462" y="0"/>
                </a:lnTo>
                <a:lnTo>
                  <a:pt x="729462" y="514219"/>
                </a:lnTo>
                <a:lnTo>
                  <a:pt x="0" y="514219"/>
                </a:lnTo>
                <a:lnTo>
                  <a:pt x="0" y="0"/>
                </a:lnTo>
                <a:close/>
              </a:path>
            </a:pathLst>
          </a:custGeom>
          <a:solidFill>
            <a:srgbClr val="595959"/>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3" name="object 353"/>
          <p:cNvSpPr/>
          <p:nvPr/>
        </p:nvSpPr>
        <p:spPr>
          <a:xfrm>
            <a:off x="1886797" y="5070828"/>
            <a:ext cx="810683" cy="571500"/>
          </a:xfrm>
          <a:custGeom>
            <a:avLst/>
            <a:gdLst/>
            <a:ahLst/>
            <a:cxnLst/>
            <a:rect l="l" t="t" r="r" b="b"/>
            <a:pathLst>
              <a:path w="729614" h="514350">
                <a:moveTo>
                  <a:pt x="0" y="0"/>
                </a:moveTo>
                <a:lnTo>
                  <a:pt x="729454" y="0"/>
                </a:lnTo>
                <a:lnTo>
                  <a:pt x="729454" y="514216"/>
                </a:lnTo>
                <a:lnTo>
                  <a:pt x="0" y="514216"/>
                </a:lnTo>
                <a:lnTo>
                  <a:pt x="0" y="0"/>
                </a:lnTo>
                <a:close/>
              </a:path>
            </a:pathLst>
          </a:custGeom>
          <a:ln w="31750">
            <a:solidFill>
              <a:srgbClr val="FFFFFF"/>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4" name="object 354"/>
          <p:cNvSpPr/>
          <p:nvPr/>
        </p:nvSpPr>
        <p:spPr>
          <a:xfrm>
            <a:off x="2349891" y="5159978"/>
            <a:ext cx="116758" cy="122209"/>
          </a:xfrm>
          <a:prstGeom prst="rect">
            <a:avLst/>
          </a:prstGeom>
          <a:blipFill>
            <a:blip r:embed="rId14"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5" name="object 355"/>
          <p:cNvSpPr/>
          <p:nvPr/>
        </p:nvSpPr>
        <p:spPr>
          <a:xfrm>
            <a:off x="1933222" y="5185198"/>
            <a:ext cx="719056" cy="402801"/>
          </a:xfrm>
          <a:prstGeom prst="rect">
            <a:avLst/>
          </a:prstGeom>
          <a:blipFill>
            <a:blip r:embed="rId10"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6" name="object 356"/>
          <p:cNvSpPr/>
          <p:nvPr/>
        </p:nvSpPr>
        <p:spPr>
          <a:xfrm>
            <a:off x="5465373" y="5011209"/>
            <a:ext cx="299156" cy="456494"/>
          </a:xfrm>
          <a:custGeom>
            <a:avLst/>
            <a:gdLst/>
            <a:ahLst/>
            <a:cxnLst/>
            <a:rect l="l" t="t" r="r" b="b"/>
            <a:pathLst>
              <a:path w="269239" h="410845">
                <a:moveTo>
                  <a:pt x="0" y="410315"/>
                </a:moveTo>
                <a:lnTo>
                  <a:pt x="268998" y="410315"/>
                </a:lnTo>
                <a:lnTo>
                  <a:pt x="268998" y="0"/>
                </a:lnTo>
                <a:lnTo>
                  <a:pt x="0" y="0"/>
                </a:lnTo>
                <a:lnTo>
                  <a:pt x="0" y="410315"/>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7" name="object 357"/>
          <p:cNvSpPr/>
          <p:nvPr/>
        </p:nvSpPr>
        <p:spPr>
          <a:xfrm>
            <a:off x="5465381" y="5011209"/>
            <a:ext cx="0" cy="456494"/>
          </a:xfrm>
          <a:custGeom>
            <a:avLst/>
            <a:gdLst/>
            <a:ahLst/>
            <a:cxnLst/>
            <a:rect l="l" t="t" r="r" b="b"/>
            <a:pathLst>
              <a:path h="410845">
                <a:moveTo>
                  <a:pt x="0" y="0"/>
                </a:moveTo>
                <a:lnTo>
                  <a:pt x="0" y="410315"/>
                </a:lnTo>
              </a:path>
            </a:pathLst>
          </a:custGeom>
          <a:ln w="16852">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8" name="object 358"/>
          <p:cNvSpPr/>
          <p:nvPr/>
        </p:nvSpPr>
        <p:spPr>
          <a:xfrm>
            <a:off x="5764268" y="5011209"/>
            <a:ext cx="0" cy="456494"/>
          </a:xfrm>
          <a:custGeom>
            <a:avLst/>
            <a:gdLst/>
            <a:ahLst/>
            <a:cxnLst/>
            <a:rect l="l" t="t" r="r" b="b"/>
            <a:pathLst>
              <a:path h="410845">
                <a:moveTo>
                  <a:pt x="0" y="0"/>
                </a:moveTo>
                <a:lnTo>
                  <a:pt x="0" y="410315"/>
                </a:lnTo>
              </a:path>
            </a:pathLst>
          </a:custGeom>
          <a:ln w="16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9" name="object 359"/>
          <p:cNvSpPr/>
          <p:nvPr/>
        </p:nvSpPr>
        <p:spPr>
          <a:xfrm>
            <a:off x="5456004" y="4948117"/>
            <a:ext cx="317500" cy="63500"/>
          </a:xfrm>
          <a:custGeom>
            <a:avLst/>
            <a:gdLst/>
            <a:ahLst/>
            <a:cxnLst/>
            <a:rect l="l" t="t" r="r" b="b"/>
            <a:pathLst>
              <a:path w="285750" h="57150">
                <a:moveTo>
                  <a:pt x="0" y="56781"/>
                </a:moveTo>
                <a:lnTo>
                  <a:pt x="285597" y="56781"/>
                </a:lnTo>
                <a:lnTo>
                  <a:pt x="285597" y="0"/>
                </a:lnTo>
                <a:lnTo>
                  <a:pt x="0" y="0"/>
                </a:lnTo>
                <a:lnTo>
                  <a:pt x="0" y="56781"/>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0" name="object 360"/>
          <p:cNvSpPr/>
          <p:nvPr/>
        </p:nvSpPr>
        <p:spPr>
          <a:xfrm>
            <a:off x="5456018" y="5467113"/>
            <a:ext cx="317500" cy="63500"/>
          </a:xfrm>
          <a:custGeom>
            <a:avLst/>
            <a:gdLst/>
            <a:ahLst/>
            <a:cxnLst/>
            <a:rect l="l" t="t" r="r" b="b"/>
            <a:pathLst>
              <a:path w="285750" h="57150">
                <a:moveTo>
                  <a:pt x="0" y="57087"/>
                </a:moveTo>
                <a:lnTo>
                  <a:pt x="285584" y="57087"/>
                </a:lnTo>
                <a:lnTo>
                  <a:pt x="285584" y="0"/>
                </a:lnTo>
                <a:lnTo>
                  <a:pt x="0" y="0"/>
                </a:lnTo>
                <a:lnTo>
                  <a:pt x="0" y="57087"/>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1" name="object 361"/>
          <p:cNvSpPr/>
          <p:nvPr/>
        </p:nvSpPr>
        <p:spPr>
          <a:xfrm>
            <a:off x="5456018" y="5534573"/>
            <a:ext cx="52211" cy="14111"/>
          </a:xfrm>
          <a:custGeom>
            <a:avLst/>
            <a:gdLst/>
            <a:ahLst/>
            <a:cxnLst/>
            <a:rect l="l" t="t" r="r" b="b"/>
            <a:pathLst>
              <a:path w="46989" h="12700">
                <a:moveTo>
                  <a:pt x="0" y="0"/>
                </a:moveTo>
                <a:lnTo>
                  <a:pt x="46774" y="0"/>
                </a:lnTo>
                <a:lnTo>
                  <a:pt x="46774"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2" name="object 362"/>
          <p:cNvSpPr/>
          <p:nvPr/>
        </p:nvSpPr>
        <p:spPr>
          <a:xfrm>
            <a:off x="5721957" y="5534573"/>
            <a:ext cx="51506" cy="14111"/>
          </a:xfrm>
          <a:custGeom>
            <a:avLst/>
            <a:gdLst/>
            <a:ahLst/>
            <a:cxnLst/>
            <a:rect l="l" t="t" r="r" b="b"/>
            <a:pathLst>
              <a:path w="46354" h="12700">
                <a:moveTo>
                  <a:pt x="0" y="0"/>
                </a:moveTo>
                <a:lnTo>
                  <a:pt x="46240" y="0"/>
                </a:lnTo>
                <a:lnTo>
                  <a:pt x="46240"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3" name="object 363"/>
          <p:cNvSpPr/>
          <p:nvPr/>
        </p:nvSpPr>
        <p:spPr>
          <a:xfrm>
            <a:off x="5490463" y="50637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4" name="object 364"/>
          <p:cNvSpPr/>
          <p:nvPr/>
        </p:nvSpPr>
        <p:spPr>
          <a:xfrm>
            <a:off x="5490464" y="50433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5" name="object 365"/>
          <p:cNvSpPr/>
          <p:nvPr/>
        </p:nvSpPr>
        <p:spPr>
          <a:xfrm>
            <a:off x="5490463" y="5032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6" name="object 366"/>
          <p:cNvSpPr/>
          <p:nvPr/>
        </p:nvSpPr>
        <p:spPr>
          <a:xfrm>
            <a:off x="5570855" y="5048158"/>
            <a:ext cx="168628" cy="0"/>
          </a:xfrm>
          <a:custGeom>
            <a:avLst/>
            <a:gdLst/>
            <a:ahLst/>
            <a:cxnLst/>
            <a:rect l="l" t="t" r="r" b="b"/>
            <a:pathLst>
              <a:path w="151764">
                <a:moveTo>
                  <a:pt x="0" y="0"/>
                </a:moveTo>
                <a:lnTo>
                  <a:pt x="151764" y="0"/>
                </a:lnTo>
              </a:path>
            </a:pathLst>
          </a:custGeom>
          <a:ln w="9512">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7" name="object 367"/>
          <p:cNvSpPr/>
          <p:nvPr/>
        </p:nvSpPr>
        <p:spPr>
          <a:xfrm>
            <a:off x="5490463" y="5127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8" name="object 368"/>
          <p:cNvSpPr/>
          <p:nvPr/>
        </p:nvSpPr>
        <p:spPr>
          <a:xfrm>
            <a:off x="5490464" y="5105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9" name="object 369"/>
          <p:cNvSpPr/>
          <p:nvPr/>
        </p:nvSpPr>
        <p:spPr>
          <a:xfrm>
            <a:off x="5490463" y="5094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0" name="object 370"/>
          <p:cNvSpPr/>
          <p:nvPr/>
        </p:nvSpPr>
        <p:spPr>
          <a:xfrm>
            <a:off x="5570855" y="5111213"/>
            <a:ext cx="168628" cy="0"/>
          </a:xfrm>
          <a:custGeom>
            <a:avLst/>
            <a:gdLst/>
            <a:ahLst/>
            <a:cxnLst/>
            <a:rect l="l" t="t" r="r" b="b"/>
            <a:pathLst>
              <a:path w="151764">
                <a:moveTo>
                  <a:pt x="0" y="0"/>
                </a:moveTo>
                <a:lnTo>
                  <a:pt x="151764" y="0"/>
                </a:lnTo>
              </a:path>
            </a:pathLst>
          </a:custGeom>
          <a:ln w="95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1" name="object 371"/>
          <p:cNvSpPr/>
          <p:nvPr/>
        </p:nvSpPr>
        <p:spPr>
          <a:xfrm>
            <a:off x="5490463" y="5190066"/>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2" name="object 372"/>
          <p:cNvSpPr/>
          <p:nvPr/>
        </p:nvSpPr>
        <p:spPr>
          <a:xfrm>
            <a:off x="5490464" y="5170310"/>
            <a:ext cx="11994" cy="8467"/>
          </a:xfrm>
          <a:custGeom>
            <a:avLst/>
            <a:gdLst/>
            <a:ahLst/>
            <a:cxnLst/>
            <a:rect l="l" t="t" r="r" b="b"/>
            <a:pathLst>
              <a:path w="10795" h="7620">
                <a:moveTo>
                  <a:pt x="0" y="7620"/>
                </a:moveTo>
                <a:lnTo>
                  <a:pt x="10337" y="7620"/>
                </a:lnTo>
                <a:lnTo>
                  <a:pt x="10337" y="0"/>
                </a:lnTo>
                <a:lnTo>
                  <a:pt x="0" y="0"/>
                </a:lnTo>
                <a:lnTo>
                  <a:pt x="0" y="762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3" name="object 373"/>
          <p:cNvSpPr/>
          <p:nvPr/>
        </p:nvSpPr>
        <p:spPr>
          <a:xfrm>
            <a:off x="5490463" y="5159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4" name="object 374"/>
          <p:cNvSpPr/>
          <p:nvPr/>
        </p:nvSpPr>
        <p:spPr>
          <a:xfrm>
            <a:off x="5570855" y="5174663"/>
            <a:ext cx="168628" cy="0"/>
          </a:xfrm>
          <a:custGeom>
            <a:avLst/>
            <a:gdLst/>
            <a:ahLst/>
            <a:cxnLst/>
            <a:rect l="l" t="t" r="r" b="b"/>
            <a:pathLst>
              <a:path w="151764">
                <a:moveTo>
                  <a:pt x="0" y="0"/>
                </a:moveTo>
                <a:lnTo>
                  <a:pt x="151764" y="0"/>
                </a:lnTo>
              </a:path>
            </a:pathLst>
          </a:custGeom>
          <a:ln w="7607">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5" name="object 375"/>
          <p:cNvSpPr/>
          <p:nvPr/>
        </p:nvSpPr>
        <p:spPr>
          <a:xfrm>
            <a:off x="5490463" y="5254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6" name="object 376"/>
          <p:cNvSpPr/>
          <p:nvPr/>
        </p:nvSpPr>
        <p:spPr>
          <a:xfrm>
            <a:off x="5490464" y="5232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7" name="object 377"/>
          <p:cNvSpPr/>
          <p:nvPr/>
        </p:nvSpPr>
        <p:spPr>
          <a:xfrm>
            <a:off x="5490463" y="5221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8" name="object 378"/>
          <p:cNvSpPr/>
          <p:nvPr/>
        </p:nvSpPr>
        <p:spPr>
          <a:xfrm>
            <a:off x="5570855" y="5238220"/>
            <a:ext cx="168628" cy="0"/>
          </a:xfrm>
          <a:custGeom>
            <a:avLst/>
            <a:gdLst/>
            <a:ahLst/>
            <a:cxnLst/>
            <a:rect l="l" t="t" r="r" b="b"/>
            <a:pathLst>
              <a:path w="151764">
                <a:moveTo>
                  <a:pt x="0" y="0"/>
                </a:moveTo>
                <a:lnTo>
                  <a:pt x="151764" y="0"/>
                </a:lnTo>
              </a:path>
            </a:pathLst>
          </a:custGeom>
          <a:ln w="956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9" name="object 379"/>
          <p:cNvSpPr/>
          <p:nvPr/>
        </p:nvSpPr>
        <p:spPr>
          <a:xfrm>
            <a:off x="5490463" y="5305778"/>
            <a:ext cx="249060" cy="21167"/>
          </a:xfrm>
          <a:custGeom>
            <a:avLst/>
            <a:gdLst/>
            <a:ahLst/>
            <a:cxnLst/>
            <a:rect l="l" t="t" r="r" b="b"/>
            <a:pathLst>
              <a:path w="224154" h="19050">
                <a:moveTo>
                  <a:pt x="0" y="19050"/>
                </a:moveTo>
                <a:lnTo>
                  <a:pt x="224116" y="19050"/>
                </a:lnTo>
                <a:lnTo>
                  <a:pt x="224116" y="0"/>
                </a:lnTo>
                <a:lnTo>
                  <a:pt x="0" y="0"/>
                </a:lnTo>
                <a:lnTo>
                  <a:pt x="0" y="1905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0" name="object 380"/>
          <p:cNvSpPr/>
          <p:nvPr/>
        </p:nvSpPr>
        <p:spPr>
          <a:xfrm>
            <a:off x="5490464" y="5295899"/>
            <a:ext cx="11994" cy="9878"/>
          </a:xfrm>
          <a:custGeom>
            <a:avLst/>
            <a:gdLst/>
            <a:ahLst/>
            <a:cxnLst/>
            <a:rect l="l" t="t" r="r" b="b"/>
            <a:pathLst>
              <a:path w="10795" h="8889">
                <a:moveTo>
                  <a:pt x="0" y="8889"/>
                </a:moveTo>
                <a:lnTo>
                  <a:pt x="10337" y="8889"/>
                </a:lnTo>
                <a:lnTo>
                  <a:pt x="10337" y="0"/>
                </a:lnTo>
                <a:lnTo>
                  <a:pt x="0" y="0"/>
                </a:lnTo>
                <a:lnTo>
                  <a:pt x="0" y="888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1" name="object 381"/>
          <p:cNvSpPr/>
          <p:nvPr/>
        </p:nvSpPr>
        <p:spPr>
          <a:xfrm>
            <a:off x="5490463" y="5274732"/>
            <a:ext cx="249060" cy="21167"/>
          </a:xfrm>
          <a:custGeom>
            <a:avLst/>
            <a:gdLst/>
            <a:ahLst/>
            <a:cxnLst/>
            <a:rect l="l" t="t" r="r" b="b"/>
            <a:pathLst>
              <a:path w="224154" h="19050">
                <a:moveTo>
                  <a:pt x="0" y="19049"/>
                </a:moveTo>
                <a:lnTo>
                  <a:pt x="224116" y="19049"/>
                </a:lnTo>
                <a:lnTo>
                  <a:pt x="224116" y="0"/>
                </a:lnTo>
                <a:lnTo>
                  <a:pt x="0" y="0"/>
                </a:lnTo>
                <a:lnTo>
                  <a:pt x="0" y="1904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2" name="object 382"/>
          <p:cNvSpPr/>
          <p:nvPr/>
        </p:nvSpPr>
        <p:spPr>
          <a:xfrm>
            <a:off x="5570855" y="5301099"/>
            <a:ext cx="168628" cy="0"/>
          </a:xfrm>
          <a:custGeom>
            <a:avLst/>
            <a:gdLst/>
            <a:ahLst/>
            <a:cxnLst/>
            <a:rect l="l" t="t" r="r" b="b"/>
            <a:pathLst>
              <a:path w="151764">
                <a:moveTo>
                  <a:pt x="0" y="0"/>
                </a:moveTo>
                <a:lnTo>
                  <a:pt x="151764" y="0"/>
                </a:lnTo>
              </a:path>
            </a:pathLst>
          </a:custGeom>
          <a:ln w="941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3" name="object 383"/>
          <p:cNvSpPr/>
          <p:nvPr/>
        </p:nvSpPr>
        <p:spPr>
          <a:xfrm>
            <a:off x="5490463" y="5381977"/>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4" name="object 384"/>
          <p:cNvSpPr/>
          <p:nvPr/>
        </p:nvSpPr>
        <p:spPr>
          <a:xfrm>
            <a:off x="5490464" y="53608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5" name="object 385"/>
          <p:cNvSpPr/>
          <p:nvPr/>
        </p:nvSpPr>
        <p:spPr>
          <a:xfrm>
            <a:off x="5490463" y="5348816"/>
            <a:ext cx="249060" cy="0"/>
          </a:xfrm>
          <a:custGeom>
            <a:avLst/>
            <a:gdLst/>
            <a:ahLst/>
            <a:cxnLst/>
            <a:rect l="l" t="t" r="r" b="b"/>
            <a:pathLst>
              <a:path w="224154">
                <a:moveTo>
                  <a:pt x="0" y="0"/>
                </a:moveTo>
                <a:lnTo>
                  <a:pt x="224116" y="0"/>
                </a:lnTo>
              </a:path>
            </a:pathLst>
          </a:custGeom>
          <a:ln w="2159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6" name="object 386"/>
          <p:cNvSpPr/>
          <p:nvPr/>
        </p:nvSpPr>
        <p:spPr>
          <a:xfrm>
            <a:off x="5570855" y="5365721"/>
            <a:ext cx="168628" cy="0"/>
          </a:xfrm>
          <a:custGeom>
            <a:avLst/>
            <a:gdLst/>
            <a:ahLst/>
            <a:cxnLst/>
            <a:rect l="l" t="t" r="r" b="b"/>
            <a:pathLst>
              <a:path w="151764">
                <a:moveTo>
                  <a:pt x="0" y="0"/>
                </a:moveTo>
                <a:lnTo>
                  <a:pt x="151764" y="0"/>
                </a:lnTo>
              </a:path>
            </a:pathLst>
          </a:custGeom>
          <a:ln w="8254">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7" name="object 387"/>
          <p:cNvSpPr/>
          <p:nvPr/>
        </p:nvSpPr>
        <p:spPr>
          <a:xfrm>
            <a:off x="5490463" y="5446183"/>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8" name="object 388"/>
          <p:cNvSpPr/>
          <p:nvPr/>
        </p:nvSpPr>
        <p:spPr>
          <a:xfrm>
            <a:off x="5490464" y="5424310"/>
            <a:ext cx="11994" cy="11289"/>
          </a:xfrm>
          <a:custGeom>
            <a:avLst/>
            <a:gdLst/>
            <a:ahLst/>
            <a:cxnLst/>
            <a:rect l="l" t="t" r="r" b="b"/>
            <a:pathLst>
              <a:path w="10795" h="10160">
                <a:moveTo>
                  <a:pt x="0" y="10160"/>
                </a:moveTo>
                <a:lnTo>
                  <a:pt x="10337" y="10160"/>
                </a:lnTo>
                <a:lnTo>
                  <a:pt x="10337" y="0"/>
                </a:lnTo>
                <a:lnTo>
                  <a:pt x="0" y="0"/>
                </a:lnTo>
                <a:lnTo>
                  <a:pt x="0" y="1016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9" name="object 389"/>
          <p:cNvSpPr/>
          <p:nvPr/>
        </p:nvSpPr>
        <p:spPr>
          <a:xfrm>
            <a:off x="5490463" y="5413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0" name="object 390"/>
          <p:cNvSpPr/>
          <p:nvPr/>
        </p:nvSpPr>
        <p:spPr>
          <a:xfrm>
            <a:off x="5570855" y="5429687"/>
            <a:ext cx="168628" cy="0"/>
          </a:xfrm>
          <a:custGeom>
            <a:avLst/>
            <a:gdLst/>
            <a:ahLst/>
            <a:cxnLst/>
            <a:rect l="l" t="t" r="r" b="b"/>
            <a:pathLst>
              <a:path w="151764">
                <a:moveTo>
                  <a:pt x="0" y="0"/>
                </a:moveTo>
                <a:lnTo>
                  <a:pt x="151764" y="0"/>
                </a:lnTo>
              </a:path>
            </a:pathLst>
          </a:custGeom>
          <a:ln w="9448">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1" name="object 391"/>
          <p:cNvSpPr/>
          <p:nvPr/>
        </p:nvSpPr>
        <p:spPr>
          <a:xfrm>
            <a:off x="5841760" y="5011209"/>
            <a:ext cx="299156" cy="456494"/>
          </a:xfrm>
          <a:custGeom>
            <a:avLst/>
            <a:gdLst/>
            <a:ahLst/>
            <a:cxnLst/>
            <a:rect l="l" t="t" r="r" b="b"/>
            <a:pathLst>
              <a:path w="269239" h="410845">
                <a:moveTo>
                  <a:pt x="0" y="410315"/>
                </a:moveTo>
                <a:lnTo>
                  <a:pt x="268998" y="410315"/>
                </a:lnTo>
                <a:lnTo>
                  <a:pt x="268998" y="0"/>
                </a:lnTo>
                <a:lnTo>
                  <a:pt x="0" y="0"/>
                </a:lnTo>
                <a:lnTo>
                  <a:pt x="0" y="410315"/>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2" name="object 392"/>
          <p:cNvSpPr/>
          <p:nvPr/>
        </p:nvSpPr>
        <p:spPr>
          <a:xfrm>
            <a:off x="5841760" y="5011209"/>
            <a:ext cx="0" cy="456494"/>
          </a:xfrm>
          <a:custGeom>
            <a:avLst/>
            <a:gdLst/>
            <a:ahLst/>
            <a:cxnLst/>
            <a:rect l="l" t="t" r="r" b="b"/>
            <a:pathLst>
              <a:path h="410845">
                <a:moveTo>
                  <a:pt x="0" y="0"/>
                </a:moveTo>
                <a:lnTo>
                  <a:pt x="0" y="410315"/>
                </a:lnTo>
              </a:path>
            </a:pathLst>
          </a:custGeom>
          <a:ln w="1686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3" name="object 393"/>
          <p:cNvSpPr/>
          <p:nvPr/>
        </p:nvSpPr>
        <p:spPr>
          <a:xfrm>
            <a:off x="6140640" y="5011209"/>
            <a:ext cx="0" cy="456494"/>
          </a:xfrm>
          <a:custGeom>
            <a:avLst/>
            <a:gdLst/>
            <a:ahLst/>
            <a:cxnLst/>
            <a:rect l="l" t="t" r="r" b="b"/>
            <a:pathLst>
              <a:path h="410845">
                <a:moveTo>
                  <a:pt x="0" y="0"/>
                </a:moveTo>
                <a:lnTo>
                  <a:pt x="0" y="410315"/>
                </a:lnTo>
              </a:path>
            </a:pathLst>
          </a:custGeom>
          <a:ln w="16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4" name="object 394"/>
          <p:cNvSpPr/>
          <p:nvPr/>
        </p:nvSpPr>
        <p:spPr>
          <a:xfrm>
            <a:off x="5832390" y="4948117"/>
            <a:ext cx="317500" cy="63500"/>
          </a:xfrm>
          <a:custGeom>
            <a:avLst/>
            <a:gdLst/>
            <a:ahLst/>
            <a:cxnLst/>
            <a:rect l="l" t="t" r="r" b="b"/>
            <a:pathLst>
              <a:path w="285750" h="57150">
                <a:moveTo>
                  <a:pt x="0" y="56781"/>
                </a:moveTo>
                <a:lnTo>
                  <a:pt x="285584" y="56781"/>
                </a:lnTo>
                <a:lnTo>
                  <a:pt x="285584" y="0"/>
                </a:lnTo>
                <a:lnTo>
                  <a:pt x="0" y="0"/>
                </a:lnTo>
                <a:lnTo>
                  <a:pt x="0" y="56781"/>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5" name="object 395"/>
          <p:cNvSpPr/>
          <p:nvPr/>
        </p:nvSpPr>
        <p:spPr>
          <a:xfrm>
            <a:off x="5832390" y="5467113"/>
            <a:ext cx="317500" cy="63500"/>
          </a:xfrm>
          <a:custGeom>
            <a:avLst/>
            <a:gdLst/>
            <a:ahLst/>
            <a:cxnLst/>
            <a:rect l="l" t="t" r="r" b="b"/>
            <a:pathLst>
              <a:path w="285750" h="57150">
                <a:moveTo>
                  <a:pt x="0" y="57087"/>
                </a:moveTo>
                <a:lnTo>
                  <a:pt x="285584" y="57087"/>
                </a:lnTo>
                <a:lnTo>
                  <a:pt x="285584" y="0"/>
                </a:lnTo>
                <a:lnTo>
                  <a:pt x="0" y="0"/>
                </a:lnTo>
                <a:lnTo>
                  <a:pt x="0" y="57087"/>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6" name="object 396"/>
          <p:cNvSpPr/>
          <p:nvPr/>
        </p:nvSpPr>
        <p:spPr>
          <a:xfrm>
            <a:off x="5832390" y="5534573"/>
            <a:ext cx="52211" cy="14111"/>
          </a:xfrm>
          <a:custGeom>
            <a:avLst/>
            <a:gdLst/>
            <a:ahLst/>
            <a:cxnLst/>
            <a:rect l="l" t="t" r="r" b="b"/>
            <a:pathLst>
              <a:path w="46989" h="12700">
                <a:moveTo>
                  <a:pt x="0" y="0"/>
                </a:moveTo>
                <a:lnTo>
                  <a:pt x="46774" y="0"/>
                </a:lnTo>
                <a:lnTo>
                  <a:pt x="46774"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7" name="object 397"/>
          <p:cNvSpPr/>
          <p:nvPr/>
        </p:nvSpPr>
        <p:spPr>
          <a:xfrm>
            <a:off x="6098328" y="5534573"/>
            <a:ext cx="51506" cy="14111"/>
          </a:xfrm>
          <a:custGeom>
            <a:avLst/>
            <a:gdLst/>
            <a:ahLst/>
            <a:cxnLst/>
            <a:rect l="l" t="t" r="r" b="b"/>
            <a:pathLst>
              <a:path w="46354" h="12700">
                <a:moveTo>
                  <a:pt x="0" y="0"/>
                </a:moveTo>
                <a:lnTo>
                  <a:pt x="46240" y="0"/>
                </a:lnTo>
                <a:lnTo>
                  <a:pt x="46240"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8" name="object 398"/>
          <p:cNvSpPr/>
          <p:nvPr/>
        </p:nvSpPr>
        <p:spPr>
          <a:xfrm>
            <a:off x="5866836" y="50637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9" name="object 399"/>
          <p:cNvSpPr/>
          <p:nvPr/>
        </p:nvSpPr>
        <p:spPr>
          <a:xfrm>
            <a:off x="5866836" y="50433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0" name="object 400"/>
          <p:cNvSpPr/>
          <p:nvPr/>
        </p:nvSpPr>
        <p:spPr>
          <a:xfrm>
            <a:off x="5866836" y="5032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1" name="object 401"/>
          <p:cNvSpPr/>
          <p:nvPr/>
        </p:nvSpPr>
        <p:spPr>
          <a:xfrm>
            <a:off x="5947226" y="5048158"/>
            <a:ext cx="168628" cy="0"/>
          </a:xfrm>
          <a:custGeom>
            <a:avLst/>
            <a:gdLst/>
            <a:ahLst/>
            <a:cxnLst/>
            <a:rect l="l" t="t" r="r" b="b"/>
            <a:pathLst>
              <a:path w="151764">
                <a:moveTo>
                  <a:pt x="0" y="0"/>
                </a:moveTo>
                <a:lnTo>
                  <a:pt x="151764" y="0"/>
                </a:lnTo>
              </a:path>
            </a:pathLst>
          </a:custGeom>
          <a:ln w="9512">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2" name="object 402"/>
          <p:cNvSpPr/>
          <p:nvPr/>
        </p:nvSpPr>
        <p:spPr>
          <a:xfrm>
            <a:off x="5866836" y="5127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3" name="object 403"/>
          <p:cNvSpPr/>
          <p:nvPr/>
        </p:nvSpPr>
        <p:spPr>
          <a:xfrm>
            <a:off x="5866836" y="5105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4" name="object 404"/>
          <p:cNvSpPr/>
          <p:nvPr/>
        </p:nvSpPr>
        <p:spPr>
          <a:xfrm>
            <a:off x="5866836" y="5094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5" name="object 405"/>
          <p:cNvSpPr/>
          <p:nvPr/>
        </p:nvSpPr>
        <p:spPr>
          <a:xfrm>
            <a:off x="5947226" y="5111213"/>
            <a:ext cx="168628" cy="0"/>
          </a:xfrm>
          <a:custGeom>
            <a:avLst/>
            <a:gdLst/>
            <a:ahLst/>
            <a:cxnLst/>
            <a:rect l="l" t="t" r="r" b="b"/>
            <a:pathLst>
              <a:path w="151764">
                <a:moveTo>
                  <a:pt x="0" y="0"/>
                </a:moveTo>
                <a:lnTo>
                  <a:pt x="151764" y="0"/>
                </a:lnTo>
              </a:path>
            </a:pathLst>
          </a:custGeom>
          <a:ln w="95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6" name="object 406"/>
          <p:cNvSpPr/>
          <p:nvPr/>
        </p:nvSpPr>
        <p:spPr>
          <a:xfrm>
            <a:off x="5866836" y="5190066"/>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7" name="object 407"/>
          <p:cNvSpPr/>
          <p:nvPr/>
        </p:nvSpPr>
        <p:spPr>
          <a:xfrm>
            <a:off x="5866836" y="5170310"/>
            <a:ext cx="11994" cy="8467"/>
          </a:xfrm>
          <a:custGeom>
            <a:avLst/>
            <a:gdLst/>
            <a:ahLst/>
            <a:cxnLst/>
            <a:rect l="l" t="t" r="r" b="b"/>
            <a:pathLst>
              <a:path w="10795" h="7620">
                <a:moveTo>
                  <a:pt x="0" y="7620"/>
                </a:moveTo>
                <a:lnTo>
                  <a:pt x="10337" y="7620"/>
                </a:lnTo>
                <a:lnTo>
                  <a:pt x="10337" y="0"/>
                </a:lnTo>
                <a:lnTo>
                  <a:pt x="0" y="0"/>
                </a:lnTo>
                <a:lnTo>
                  <a:pt x="0" y="762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8" name="object 408"/>
          <p:cNvSpPr/>
          <p:nvPr/>
        </p:nvSpPr>
        <p:spPr>
          <a:xfrm>
            <a:off x="5866836" y="5159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9" name="object 409"/>
          <p:cNvSpPr/>
          <p:nvPr/>
        </p:nvSpPr>
        <p:spPr>
          <a:xfrm>
            <a:off x="5947226" y="5174663"/>
            <a:ext cx="168628" cy="0"/>
          </a:xfrm>
          <a:custGeom>
            <a:avLst/>
            <a:gdLst/>
            <a:ahLst/>
            <a:cxnLst/>
            <a:rect l="l" t="t" r="r" b="b"/>
            <a:pathLst>
              <a:path w="151764">
                <a:moveTo>
                  <a:pt x="0" y="0"/>
                </a:moveTo>
                <a:lnTo>
                  <a:pt x="151764" y="0"/>
                </a:lnTo>
              </a:path>
            </a:pathLst>
          </a:custGeom>
          <a:ln w="7607">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0" name="object 410"/>
          <p:cNvSpPr/>
          <p:nvPr/>
        </p:nvSpPr>
        <p:spPr>
          <a:xfrm>
            <a:off x="5866836" y="5254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1" name="object 411"/>
          <p:cNvSpPr/>
          <p:nvPr/>
        </p:nvSpPr>
        <p:spPr>
          <a:xfrm>
            <a:off x="5866836" y="5232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2" name="object 412"/>
          <p:cNvSpPr/>
          <p:nvPr/>
        </p:nvSpPr>
        <p:spPr>
          <a:xfrm>
            <a:off x="5866836" y="5221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3" name="object 413"/>
          <p:cNvSpPr/>
          <p:nvPr/>
        </p:nvSpPr>
        <p:spPr>
          <a:xfrm>
            <a:off x="5947226" y="5238220"/>
            <a:ext cx="168628" cy="0"/>
          </a:xfrm>
          <a:custGeom>
            <a:avLst/>
            <a:gdLst/>
            <a:ahLst/>
            <a:cxnLst/>
            <a:rect l="l" t="t" r="r" b="b"/>
            <a:pathLst>
              <a:path w="151764">
                <a:moveTo>
                  <a:pt x="0" y="0"/>
                </a:moveTo>
                <a:lnTo>
                  <a:pt x="151764" y="0"/>
                </a:lnTo>
              </a:path>
            </a:pathLst>
          </a:custGeom>
          <a:ln w="956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4" name="object 414"/>
          <p:cNvSpPr/>
          <p:nvPr/>
        </p:nvSpPr>
        <p:spPr>
          <a:xfrm>
            <a:off x="5866836" y="5305778"/>
            <a:ext cx="249060" cy="21167"/>
          </a:xfrm>
          <a:custGeom>
            <a:avLst/>
            <a:gdLst/>
            <a:ahLst/>
            <a:cxnLst/>
            <a:rect l="l" t="t" r="r" b="b"/>
            <a:pathLst>
              <a:path w="224154" h="19050">
                <a:moveTo>
                  <a:pt x="0" y="19050"/>
                </a:moveTo>
                <a:lnTo>
                  <a:pt x="224116" y="19050"/>
                </a:lnTo>
                <a:lnTo>
                  <a:pt x="224116" y="0"/>
                </a:lnTo>
                <a:lnTo>
                  <a:pt x="0" y="0"/>
                </a:lnTo>
                <a:lnTo>
                  <a:pt x="0" y="1905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5" name="object 415"/>
          <p:cNvSpPr/>
          <p:nvPr/>
        </p:nvSpPr>
        <p:spPr>
          <a:xfrm>
            <a:off x="5866836" y="5295899"/>
            <a:ext cx="11994" cy="9878"/>
          </a:xfrm>
          <a:custGeom>
            <a:avLst/>
            <a:gdLst/>
            <a:ahLst/>
            <a:cxnLst/>
            <a:rect l="l" t="t" r="r" b="b"/>
            <a:pathLst>
              <a:path w="10795" h="8889">
                <a:moveTo>
                  <a:pt x="0" y="8889"/>
                </a:moveTo>
                <a:lnTo>
                  <a:pt x="10337" y="8889"/>
                </a:lnTo>
                <a:lnTo>
                  <a:pt x="10337" y="0"/>
                </a:lnTo>
                <a:lnTo>
                  <a:pt x="0" y="0"/>
                </a:lnTo>
                <a:lnTo>
                  <a:pt x="0" y="888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6" name="object 416"/>
          <p:cNvSpPr/>
          <p:nvPr/>
        </p:nvSpPr>
        <p:spPr>
          <a:xfrm>
            <a:off x="5866836" y="5274732"/>
            <a:ext cx="249060" cy="21167"/>
          </a:xfrm>
          <a:custGeom>
            <a:avLst/>
            <a:gdLst/>
            <a:ahLst/>
            <a:cxnLst/>
            <a:rect l="l" t="t" r="r" b="b"/>
            <a:pathLst>
              <a:path w="224154" h="19050">
                <a:moveTo>
                  <a:pt x="0" y="19049"/>
                </a:moveTo>
                <a:lnTo>
                  <a:pt x="224116" y="19049"/>
                </a:lnTo>
                <a:lnTo>
                  <a:pt x="224116" y="0"/>
                </a:lnTo>
                <a:lnTo>
                  <a:pt x="0" y="0"/>
                </a:lnTo>
                <a:lnTo>
                  <a:pt x="0" y="1904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7" name="object 417"/>
          <p:cNvSpPr/>
          <p:nvPr/>
        </p:nvSpPr>
        <p:spPr>
          <a:xfrm>
            <a:off x="5947226" y="5301099"/>
            <a:ext cx="168628" cy="0"/>
          </a:xfrm>
          <a:custGeom>
            <a:avLst/>
            <a:gdLst/>
            <a:ahLst/>
            <a:cxnLst/>
            <a:rect l="l" t="t" r="r" b="b"/>
            <a:pathLst>
              <a:path w="151764">
                <a:moveTo>
                  <a:pt x="0" y="0"/>
                </a:moveTo>
                <a:lnTo>
                  <a:pt x="151764" y="0"/>
                </a:lnTo>
              </a:path>
            </a:pathLst>
          </a:custGeom>
          <a:ln w="941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8" name="object 418"/>
          <p:cNvSpPr/>
          <p:nvPr/>
        </p:nvSpPr>
        <p:spPr>
          <a:xfrm>
            <a:off x="5866836" y="5381977"/>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9" name="object 419"/>
          <p:cNvSpPr/>
          <p:nvPr/>
        </p:nvSpPr>
        <p:spPr>
          <a:xfrm>
            <a:off x="5866836" y="53608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0" name="object 420"/>
          <p:cNvSpPr/>
          <p:nvPr/>
        </p:nvSpPr>
        <p:spPr>
          <a:xfrm>
            <a:off x="5866836" y="5348816"/>
            <a:ext cx="249060" cy="0"/>
          </a:xfrm>
          <a:custGeom>
            <a:avLst/>
            <a:gdLst/>
            <a:ahLst/>
            <a:cxnLst/>
            <a:rect l="l" t="t" r="r" b="b"/>
            <a:pathLst>
              <a:path w="224154">
                <a:moveTo>
                  <a:pt x="0" y="0"/>
                </a:moveTo>
                <a:lnTo>
                  <a:pt x="224116" y="0"/>
                </a:lnTo>
              </a:path>
            </a:pathLst>
          </a:custGeom>
          <a:ln w="2159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1" name="object 421"/>
          <p:cNvSpPr/>
          <p:nvPr/>
        </p:nvSpPr>
        <p:spPr>
          <a:xfrm>
            <a:off x="5947226" y="5365721"/>
            <a:ext cx="168628" cy="0"/>
          </a:xfrm>
          <a:custGeom>
            <a:avLst/>
            <a:gdLst/>
            <a:ahLst/>
            <a:cxnLst/>
            <a:rect l="l" t="t" r="r" b="b"/>
            <a:pathLst>
              <a:path w="151764">
                <a:moveTo>
                  <a:pt x="0" y="0"/>
                </a:moveTo>
                <a:lnTo>
                  <a:pt x="151764" y="0"/>
                </a:lnTo>
              </a:path>
            </a:pathLst>
          </a:custGeom>
          <a:ln w="8254">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2" name="object 422"/>
          <p:cNvSpPr/>
          <p:nvPr/>
        </p:nvSpPr>
        <p:spPr>
          <a:xfrm>
            <a:off x="5866836" y="5446183"/>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3" name="object 423"/>
          <p:cNvSpPr/>
          <p:nvPr/>
        </p:nvSpPr>
        <p:spPr>
          <a:xfrm>
            <a:off x="5866836" y="5424310"/>
            <a:ext cx="11994" cy="11289"/>
          </a:xfrm>
          <a:custGeom>
            <a:avLst/>
            <a:gdLst/>
            <a:ahLst/>
            <a:cxnLst/>
            <a:rect l="l" t="t" r="r" b="b"/>
            <a:pathLst>
              <a:path w="10795" h="10160">
                <a:moveTo>
                  <a:pt x="0" y="10160"/>
                </a:moveTo>
                <a:lnTo>
                  <a:pt x="10337" y="10160"/>
                </a:lnTo>
                <a:lnTo>
                  <a:pt x="10337" y="0"/>
                </a:lnTo>
                <a:lnTo>
                  <a:pt x="0" y="0"/>
                </a:lnTo>
                <a:lnTo>
                  <a:pt x="0" y="1016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4" name="object 424"/>
          <p:cNvSpPr/>
          <p:nvPr/>
        </p:nvSpPr>
        <p:spPr>
          <a:xfrm>
            <a:off x="5866836" y="5413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5" name="object 425"/>
          <p:cNvSpPr/>
          <p:nvPr/>
        </p:nvSpPr>
        <p:spPr>
          <a:xfrm>
            <a:off x="5947226" y="5429687"/>
            <a:ext cx="168628" cy="0"/>
          </a:xfrm>
          <a:custGeom>
            <a:avLst/>
            <a:gdLst/>
            <a:ahLst/>
            <a:cxnLst/>
            <a:rect l="l" t="t" r="r" b="b"/>
            <a:pathLst>
              <a:path w="151764">
                <a:moveTo>
                  <a:pt x="0" y="0"/>
                </a:moveTo>
                <a:lnTo>
                  <a:pt x="151764" y="0"/>
                </a:lnTo>
              </a:path>
            </a:pathLst>
          </a:custGeom>
          <a:ln w="9448">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6" name="object 426"/>
          <p:cNvSpPr/>
          <p:nvPr/>
        </p:nvSpPr>
        <p:spPr>
          <a:xfrm>
            <a:off x="6218131" y="5011209"/>
            <a:ext cx="299156" cy="456494"/>
          </a:xfrm>
          <a:custGeom>
            <a:avLst/>
            <a:gdLst/>
            <a:ahLst/>
            <a:cxnLst/>
            <a:rect l="l" t="t" r="r" b="b"/>
            <a:pathLst>
              <a:path w="269239" h="410845">
                <a:moveTo>
                  <a:pt x="0" y="410315"/>
                </a:moveTo>
                <a:lnTo>
                  <a:pt x="268998" y="410315"/>
                </a:lnTo>
                <a:lnTo>
                  <a:pt x="268998" y="0"/>
                </a:lnTo>
                <a:lnTo>
                  <a:pt x="0" y="0"/>
                </a:lnTo>
                <a:lnTo>
                  <a:pt x="0" y="410315"/>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7" name="object 427"/>
          <p:cNvSpPr/>
          <p:nvPr/>
        </p:nvSpPr>
        <p:spPr>
          <a:xfrm>
            <a:off x="6218131" y="5011209"/>
            <a:ext cx="0" cy="456494"/>
          </a:xfrm>
          <a:custGeom>
            <a:avLst/>
            <a:gdLst/>
            <a:ahLst/>
            <a:cxnLst/>
            <a:rect l="l" t="t" r="r" b="b"/>
            <a:pathLst>
              <a:path h="410845">
                <a:moveTo>
                  <a:pt x="0" y="0"/>
                </a:moveTo>
                <a:lnTo>
                  <a:pt x="0" y="410315"/>
                </a:lnTo>
              </a:path>
            </a:pathLst>
          </a:custGeom>
          <a:ln w="1686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8" name="object 428"/>
          <p:cNvSpPr/>
          <p:nvPr/>
        </p:nvSpPr>
        <p:spPr>
          <a:xfrm>
            <a:off x="6517011" y="5011209"/>
            <a:ext cx="0" cy="456494"/>
          </a:xfrm>
          <a:custGeom>
            <a:avLst/>
            <a:gdLst/>
            <a:ahLst/>
            <a:cxnLst/>
            <a:rect l="l" t="t" r="r" b="b"/>
            <a:pathLst>
              <a:path h="410845">
                <a:moveTo>
                  <a:pt x="0" y="0"/>
                </a:moveTo>
                <a:lnTo>
                  <a:pt x="0" y="410315"/>
                </a:lnTo>
              </a:path>
            </a:pathLst>
          </a:custGeom>
          <a:ln w="16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9" name="object 429"/>
          <p:cNvSpPr/>
          <p:nvPr/>
        </p:nvSpPr>
        <p:spPr>
          <a:xfrm>
            <a:off x="6208761" y="4948117"/>
            <a:ext cx="317500" cy="63500"/>
          </a:xfrm>
          <a:custGeom>
            <a:avLst/>
            <a:gdLst/>
            <a:ahLst/>
            <a:cxnLst/>
            <a:rect l="l" t="t" r="r" b="b"/>
            <a:pathLst>
              <a:path w="285750" h="57150">
                <a:moveTo>
                  <a:pt x="0" y="56781"/>
                </a:moveTo>
                <a:lnTo>
                  <a:pt x="285584" y="56781"/>
                </a:lnTo>
                <a:lnTo>
                  <a:pt x="285584" y="0"/>
                </a:lnTo>
                <a:lnTo>
                  <a:pt x="0" y="0"/>
                </a:lnTo>
                <a:lnTo>
                  <a:pt x="0" y="56781"/>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0" name="object 430"/>
          <p:cNvSpPr/>
          <p:nvPr/>
        </p:nvSpPr>
        <p:spPr>
          <a:xfrm>
            <a:off x="6208761" y="5467113"/>
            <a:ext cx="317500" cy="63500"/>
          </a:xfrm>
          <a:custGeom>
            <a:avLst/>
            <a:gdLst/>
            <a:ahLst/>
            <a:cxnLst/>
            <a:rect l="l" t="t" r="r" b="b"/>
            <a:pathLst>
              <a:path w="285750" h="57150">
                <a:moveTo>
                  <a:pt x="0" y="57087"/>
                </a:moveTo>
                <a:lnTo>
                  <a:pt x="285584" y="57087"/>
                </a:lnTo>
                <a:lnTo>
                  <a:pt x="285584" y="0"/>
                </a:lnTo>
                <a:lnTo>
                  <a:pt x="0" y="0"/>
                </a:lnTo>
                <a:lnTo>
                  <a:pt x="0" y="57087"/>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1" name="object 431"/>
          <p:cNvSpPr/>
          <p:nvPr/>
        </p:nvSpPr>
        <p:spPr>
          <a:xfrm>
            <a:off x="6208761" y="5534573"/>
            <a:ext cx="52211" cy="14111"/>
          </a:xfrm>
          <a:custGeom>
            <a:avLst/>
            <a:gdLst/>
            <a:ahLst/>
            <a:cxnLst/>
            <a:rect l="l" t="t" r="r" b="b"/>
            <a:pathLst>
              <a:path w="46989" h="12700">
                <a:moveTo>
                  <a:pt x="0" y="0"/>
                </a:moveTo>
                <a:lnTo>
                  <a:pt x="46786" y="0"/>
                </a:lnTo>
                <a:lnTo>
                  <a:pt x="46786"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2" name="object 432"/>
          <p:cNvSpPr/>
          <p:nvPr/>
        </p:nvSpPr>
        <p:spPr>
          <a:xfrm>
            <a:off x="6474714" y="5534573"/>
            <a:ext cx="51506" cy="14111"/>
          </a:xfrm>
          <a:custGeom>
            <a:avLst/>
            <a:gdLst/>
            <a:ahLst/>
            <a:cxnLst/>
            <a:rect l="l" t="t" r="r" b="b"/>
            <a:pathLst>
              <a:path w="46354" h="12700">
                <a:moveTo>
                  <a:pt x="0" y="0"/>
                </a:moveTo>
                <a:lnTo>
                  <a:pt x="46227" y="0"/>
                </a:lnTo>
                <a:lnTo>
                  <a:pt x="46227"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3" name="object 433"/>
          <p:cNvSpPr/>
          <p:nvPr/>
        </p:nvSpPr>
        <p:spPr>
          <a:xfrm>
            <a:off x="6243221" y="50637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4" name="object 434"/>
          <p:cNvSpPr/>
          <p:nvPr/>
        </p:nvSpPr>
        <p:spPr>
          <a:xfrm>
            <a:off x="6243222" y="50433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5" name="object 435"/>
          <p:cNvSpPr/>
          <p:nvPr/>
        </p:nvSpPr>
        <p:spPr>
          <a:xfrm>
            <a:off x="6243221" y="5032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6" name="object 436"/>
          <p:cNvSpPr/>
          <p:nvPr/>
        </p:nvSpPr>
        <p:spPr>
          <a:xfrm>
            <a:off x="6323613" y="5048158"/>
            <a:ext cx="168628" cy="0"/>
          </a:xfrm>
          <a:custGeom>
            <a:avLst/>
            <a:gdLst/>
            <a:ahLst/>
            <a:cxnLst/>
            <a:rect l="l" t="t" r="r" b="b"/>
            <a:pathLst>
              <a:path w="151764">
                <a:moveTo>
                  <a:pt x="0" y="0"/>
                </a:moveTo>
                <a:lnTo>
                  <a:pt x="151764" y="0"/>
                </a:lnTo>
              </a:path>
            </a:pathLst>
          </a:custGeom>
          <a:ln w="9512">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7" name="object 437"/>
          <p:cNvSpPr/>
          <p:nvPr/>
        </p:nvSpPr>
        <p:spPr>
          <a:xfrm>
            <a:off x="6243221" y="5127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8" name="object 438"/>
          <p:cNvSpPr/>
          <p:nvPr/>
        </p:nvSpPr>
        <p:spPr>
          <a:xfrm>
            <a:off x="6243222" y="5105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9" name="object 439"/>
          <p:cNvSpPr/>
          <p:nvPr/>
        </p:nvSpPr>
        <p:spPr>
          <a:xfrm>
            <a:off x="6243221" y="5094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0" name="object 440"/>
          <p:cNvSpPr/>
          <p:nvPr/>
        </p:nvSpPr>
        <p:spPr>
          <a:xfrm>
            <a:off x="6323613" y="5111213"/>
            <a:ext cx="168628" cy="0"/>
          </a:xfrm>
          <a:custGeom>
            <a:avLst/>
            <a:gdLst/>
            <a:ahLst/>
            <a:cxnLst/>
            <a:rect l="l" t="t" r="r" b="b"/>
            <a:pathLst>
              <a:path w="151764">
                <a:moveTo>
                  <a:pt x="0" y="0"/>
                </a:moveTo>
                <a:lnTo>
                  <a:pt x="151764" y="0"/>
                </a:lnTo>
              </a:path>
            </a:pathLst>
          </a:custGeom>
          <a:ln w="95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1" name="object 441"/>
          <p:cNvSpPr/>
          <p:nvPr/>
        </p:nvSpPr>
        <p:spPr>
          <a:xfrm>
            <a:off x="6243221" y="5190066"/>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2" name="object 442"/>
          <p:cNvSpPr/>
          <p:nvPr/>
        </p:nvSpPr>
        <p:spPr>
          <a:xfrm>
            <a:off x="6243222" y="5170310"/>
            <a:ext cx="11994" cy="8467"/>
          </a:xfrm>
          <a:custGeom>
            <a:avLst/>
            <a:gdLst/>
            <a:ahLst/>
            <a:cxnLst/>
            <a:rect l="l" t="t" r="r" b="b"/>
            <a:pathLst>
              <a:path w="10795" h="7620">
                <a:moveTo>
                  <a:pt x="0" y="7620"/>
                </a:moveTo>
                <a:lnTo>
                  <a:pt x="10337" y="7620"/>
                </a:lnTo>
                <a:lnTo>
                  <a:pt x="10337" y="0"/>
                </a:lnTo>
                <a:lnTo>
                  <a:pt x="0" y="0"/>
                </a:lnTo>
                <a:lnTo>
                  <a:pt x="0" y="762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3" name="object 443"/>
          <p:cNvSpPr/>
          <p:nvPr/>
        </p:nvSpPr>
        <p:spPr>
          <a:xfrm>
            <a:off x="6243221" y="5159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4" name="object 444"/>
          <p:cNvSpPr/>
          <p:nvPr/>
        </p:nvSpPr>
        <p:spPr>
          <a:xfrm>
            <a:off x="6323613" y="5174663"/>
            <a:ext cx="168628" cy="0"/>
          </a:xfrm>
          <a:custGeom>
            <a:avLst/>
            <a:gdLst/>
            <a:ahLst/>
            <a:cxnLst/>
            <a:rect l="l" t="t" r="r" b="b"/>
            <a:pathLst>
              <a:path w="151764">
                <a:moveTo>
                  <a:pt x="0" y="0"/>
                </a:moveTo>
                <a:lnTo>
                  <a:pt x="151764" y="0"/>
                </a:lnTo>
              </a:path>
            </a:pathLst>
          </a:custGeom>
          <a:ln w="7607">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5" name="object 445"/>
          <p:cNvSpPr/>
          <p:nvPr/>
        </p:nvSpPr>
        <p:spPr>
          <a:xfrm>
            <a:off x="6243221" y="5254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6" name="object 446"/>
          <p:cNvSpPr/>
          <p:nvPr/>
        </p:nvSpPr>
        <p:spPr>
          <a:xfrm>
            <a:off x="6243222" y="5232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7" name="object 447"/>
          <p:cNvSpPr/>
          <p:nvPr/>
        </p:nvSpPr>
        <p:spPr>
          <a:xfrm>
            <a:off x="6243221" y="5221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8" name="object 448"/>
          <p:cNvSpPr/>
          <p:nvPr/>
        </p:nvSpPr>
        <p:spPr>
          <a:xfrm>
            <a:off x="6323613" y="5238220"/>
            <a:ext cx="168628" cy="0"/>
          </a:xfrm>
          <a:custGeom>
            <a:avLst/>
            <a:gdLst/>
            <a:ahLst/>
            <a:cxnLst/>
            <a:rect l="l" t="t" r="r" b="b"/>
            <a:pathLst>
              <a:path w="151764">
                <a:moveTo>
                  <a:pt x="0" y="0"/>
                </a:moveTo>
                <a:lnTo>
                  <a:pt x="151764" y="0"/>
                </a:lnTo>
              </a:path>
            </a:pathLst>
          </a:custGeom>
          <a:ln w="956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9" name="object 449"/>
          <p:cNvSpPr/>
          <p:nvPr/>
        </p:nvSpPr>
        <p:spPr>
          <a:xfrm>
            <a:off x="6243221" y="5305778"/>
            <a:ext cx="249060" cy="21167"/>
          </a:xfrm>
          <a:custGeom>
            <a:avLst/>
            <a:gdLst/>
            <a:ahLst/>
            <a:cxnLst/>
            <a:rect l="l" t="t" r="r" b="b"/>
            <a:pathLst>
              <a:path w="224154" h="19050">
                <a:moveTo>
                  <a:pt x="0" y="19050"/>
                </a:moveTo>
                <a:lnTo>
                  <a:pt x="224116" y="19050"/>
                </a:lnTo>
                <a:lnTo>
                  <a:pt x="224116" y="0"/>
                </a:lnTo>
                <a:lnTo>
                  <a:pt x="0" y="0"/>
                </a:lnTo>
                <a:lnTo>
                  <a:pt x="0" y="1905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0" name="object 450"/>
          <p:cNvSpPr/>
          <p:nvPr/>
        </p:nvSpPr>
        <p:spPr>
          <a:xfrm>
            <a:off x="6243222" y="5295899"/>
            <a:ext cx="11994" cy="9878"/>
          </a:xfrm>
          <a:custGeom>
            <a:avLst/>
            <a:gdLst/>
            <a:ahLst/>
            <a:cxnLst/>
            <a:rect l="l" t="t" r="r" b="b"/>
            <a:pathLst>
              <a:path w="10795" h="8889">
                <a:moveTo>
                  <a:pt x="0" y="8889"/>
                </a:moveTo>
                <a:lnTo>
                  <a:pt x="10337" y="8889"/>
                </a:lnTo>
                <a:lnTo>
                  <a:pt x="10337" y="0"/>
                </a:lnTo>
                <a:lnTo>
                  <a:pt x="0" y="0"/>
                </a:lnTo>
                <a:lnTo>
                  <a:pt x="0" y="888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1" name="object 451"/>
          <p:cNvSpPr/>
          <p:nvPr/>
        </p:nvSpPr>
        <p:spPr>
          <a:xfrm>
            <a:off x="6243221" y="5274732"/>
            <a:ext cx="249060" cy="21167"/>
          </a:xfrm>
          <a:custGeom>
            <a:avLst/>
            <a:gdLst/>
            <a:ahLst/>
            <a:cxnLst/>
            <a:rect l="l" t="t" r="r" b="b"/>
            <a:pathLst>
              <a:path w="224154" h="19050">
                <a:moveTo>
                  <a:pt x="0" y="19049"/>
                </a:moveTo>
                <a:lnTo>
                  <a:pt x="224116" y="19049"/>
                </a:lnTo>
                <a:lnTo>
                  <a:pt x="224116" y="0"/>
                </a:lnTo>
                <a:lnTo>
                  <a:pt x="0" y="0"/>
                </a:lnTo>
                <a:lnTo>
                  <a:pt x="0" y="1904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2" name="object 452"/>
          <p:cNvSpPr/>
          <p:nvPr/>
        </p:nvSpPr>
        <p:spPr>
          <a:xfrm>
            <a:off x="6323613" y="5301099"/>
            <a:ext cx="168628" cy="0"/>
          </a:xfrm>
          <a:custGeom>
            <a:avLst/>
            <a:gdLst/>
            <a:ahLst/>
            <a:cxnLst/>
            <a:rect l="l" t="t" r="r" b="b"/>
            <a:pathLst>
              <a:path w="151764">
                <a:moveTo>
                  <a:pt x="0" y="0"/>
                </a:moveTo>
                <a:lnTo>
                  <a:pt x="151764" y="0"/>
                </a:lnTo>
              </a:path>
            </a:pathLst>
          </a:custGeom>
          <a:ln w="941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3" name="object 453"/>
          <p:cNvSpPr/>
          <p:nvPr/>
        </p:nvSpPr>
        <p:spPr>
          <a:xfrm>
            <a:off x="6243221" y="5381977"/>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4" name="object 454"/>
          <p:cNvSpPr/>
          <p:nvPr/>
        </p:nvSpPr>
        <p:spPr>
          <a:xfrm>
            <a:off x="6243222" y="53608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5" name="object 455"/>
          <p:cNvSpPr/>
          <p:nvPr/>
        </p:nvSpPr>
        <p:spPr>
          <a:xfrm>
            <a:off x="6243221" y="5348816"/>
            <a:ext cx="249060" cy="0"/>
          </a:xfrm>
          <a:custGeom>
            <a:avLst/>
            <a:gdLst/>
            <a:ahLst/>
            <a:cxnLst/>
            <a:rect l="l" t="t" r="r" b="b"/>
            <a:pathLst>
              <a:path w="224154">
                <a:moveTo>
                  <a:pt x="0" y="0"/>
                </a:moveTo>
                <a:lnTo>
                  <a:pt x="224116" y="0"/>
                </a:lnTo>
              </a:path>
            </a:pathLst>
          </a:custGeom>
          <a:ln w="2159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6" name="object 456"/>
          <p:cNvSpPr/>
          <p:nvPr/>
        </p:nvSpPr>
        <p:spPr>
          <a:xfrm>
            <a:off x="6323613" y="5365721"/>
            <a:ext cx="168628" cy="0"/>
          </a:xfrm>
          <a:custGeom>
            <a:avLst/>
            <a:gdLst/>
            <a:ahLst/>
            <a:cxnLst/>
            <a:rect l="l" t="t" r="r" b="b"/>
            <a:pathLst>
              <a:path w="151764">
                <a:moveTo>
                  <a:pt x="0" y="0"/>
                </a:moveTo>
                <a:lnTo>
                  <a:pt x="151764" y="0"/>
                </a:lnTo>
              </a:path>
            </a:pathLst>
          </a:custGeom>
          <a:ln w="8254">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7" name="object 457"/>
          <p:cNvSpPr/>
          <p:nvPr/>
        </p:nvSpPr>
        <p:spPr>
          <a:xfrm>
            <a:off x="6243221" y="5446183"/>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8" name="object 458"/>
          <p:cNvSpPr/>
          <p:nvPr/>
        </p:nvSpPr>
        <p:spPr>
          <a:xfrm>
            <a:off x="6243222" y="5424310"/>
            <a:ext cx="11994" cy="11289"/>
          </a:xfrm>
          <a:custGeom>
            <a:avLst/>
            <a:gdLst/>
            <a:ahLst/>
            <a:cxnLst/>
            <a:rect l="l" t="t" r="r" b="b"/>
            <a:pathLst>
              <a:path w="10795" h="10160">
                <a:moveTo>
                  <a:pt x="0" y="10160"/>
                </a:moveTo>
                <a:lnTo>
                  <a:pt x="10337" y="10160"/>
                </a:lnTo>
                <a:lnTo>
                  <a:pt x="10337" y="0"/>
                </a:lnTo>
                <a:lnTo>
                  <a:pt x="0" y="0"/>
                </a:lnTo>
                <a:lnTo>
                  <a:pt x="0" y="1016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9" name="object 459"/>
          <p:cNvSpPr/>
          <p:nvPr/>
        </p:nvSpPr>
        <p:spPr>
          <a:xfrm>
            <a:off x="6243221" y="5413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0" name="object 460"/>
          <p:cNvSpPr/>
          <p:nvPr/>
        </p:nvSpPr>
        <p:spPr>
          <a:xfrm>
            <a:off x="6323613" y="5429687"/>
            <a:ext cx="168628" cy="0"/>
          </a:xfrm>
          <a:custGeom>
            <a:avLst/>
            <a:gdLst/>
            <a:ahLst/>
            <a:cxnLst/>
            <a:rect l="l" t="t" r="r" b="b"/>
            <a:pathLst>
              <a:path w="151764">
                <a:moveTo>
                  <a:pt x="0" y="0"/>
                </a:moveTo>
                <a:lnTo>
                  <a:pt x="151764" y="0"/>
                </a:lnTo>
              </a:path>
            </a:pathLst>
          </a:custGeom>
          <a:ln w="9448">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1" name="object 461"/>
          <p:cNvSpPr/>
          <p:nvPr/>
        </p:nvSpPr>
        <p:spPr>
          <a:xfrm>
            <a:off x="8466667" y="5489222"/>
            <a:ext cx="719667" cy="620889"/>
          </a:xfrm>
          <a:prstGeom prst="rect">
            <a:avLst/>
          </a:prstGeom>
          <a:blipFill>
            <a:blip r:embed="rId15"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2" name="object 462"/>
          <p:cNvSpPr/>
          <p:nvPr/>
        </p:nvSpPr>
        <p:spPr>
          <a:xfrm>
            <a:off x="7732889" y="5432778"/>
            <a:ext cx="889000" cy="762000"/>
          </a:xfrm>
          <a:prstGeom prst="rect">
            <a:avLst/>
          </a:prstGeom>
          <a:blipFill>
            <a:blip r:embed="rId16"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3" name="object 463"/>
          <p:cNvSpPr/>
          <p:nvPr/>
        </p:nvSpPr>
        <p:spPr>
          <a:xfrm>
            <a:off x="8226778" y="5122333"/>
            <a:ext cx="550333" cy="479778"/>
          </a:xfrm>
          <a:prstGeom prst="rect">
            <a:avLst/>
          </a:prstGeom>
          <a:blipFill>
            <a:blip r:embed="rId1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4" name="object 464"/>
          <p:cNvSpPr txBox="1"/>
          <p:nvPr/>
        </p:nvSpPr>
        <p:spPr>
          <a:xfrm>
            <a:off x="7916334" y="6166556"/>
            <a:ext cx="961672"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spc="-6" dirty="0">
                <a:solidFill>
                  <a:srgbClr val="FFFFFF"/>
                </a:solidFill>
                <a:latin typeface="Trebuchet MS"/>
                <a:ea typeface="MS PGothic" pitchFamily="34" charset="-128"/>
                <a:cs typeface="Trebuchet MS"/>
              </a:rPr>
              <a:t>EMBEDDED</a:t>
            </a:r>
            <a:endParaRPr sz="1556" dirty="0">
              <a:solidFill>
                <a:srgbClr val="FFFFFF"/>
              </a:solidFill>
              <a:latin typeface="Trebuchet MS"/>
              <a:ea typeface="MS PGothic" pitchFamily="34" charset="-128"/>
              <a:cs typeface="Trebuchet MS"/>
            </a:endParaRPr>
          </a:p>
        </p:txBody>
      </p:sp>
      <p:sp>
        <p:nvSpPr>
          <p:cNvPr id="465" name="object 465"/>
          <p:cNvSpPr/>
          <p:nvPr/>
        </p:nvSpPr>
        <p:spPr>
          <a:xfrm>
            <a:off x="8779239" y="4694428"/>
            <a:ext cx="133349" cy="189089"/>
          </a:xfrm>
          <a:custGeom>
            <a:avLst/>
            <a:gdLst/>
            <a:ahLst/>
            <a:cxnLst/>
            <a:rect l="l" t="t" r="r" b="b"/>
            <a:pathLst>
              <a:path w="120015" h="170179">
                <a:moveTo>
                  <a:pt x="119839" y="0"/>
                </a:moveTo>
                <a:lnTo>
                  <a:pt x="12803" y="151872"/>
                </a:lnTo>
                <a:lnTo>
                  <a:pt x="0" y="170038"/>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6" name="object 466"/>
          <p:cNvSpPr/>
          <p:nvPr/>
        </p:nvSpPr>
        <p:spPr>
          <a:xfrm>
            <a:off x="8689142" y="4843511"/>
            <a:ext cx="149578" cy="167922"/>
          </a:xfrm>
          <a:custGeom>
            <a:avLst/>
            <a:gdLst/>
            <a:ahLst/>
            <a:cxnLst/>
            <a:rect l="l" t="t" r="r" b="b"/>
            <a:pathLst>
              <a:path w="134620" h="151129">
                <a:moveTo>
                  <a:pt x="22860" y="0"/>
                </a:moveTo>
                <a:lnTo>
                  <a:pt x="0" y="150926"/>
                </a:lnTo>
                <a:lnTo>
                  <a:pt x="134454" y="78651"/>
                </a:lnTo>
                <a:lnTo>
                  <a:pt x="2286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7" name="object 467"/>
          <p:cNvSpPr/>
          <p:nvPr/>
        </p:nvSpPr>
        <p:spPr>
          <a:xfrm>
            <a:off x="10848820" y="4670552"/>
            <a:ext cx="131233" cy="206728"/>
          </a:xfrm>
          <a:custGeom>
            <a:avLst/>
            <a:gdLst/>
            <a:ahLst/>
            <a:cxnLst/>
            <a:rect l="l" t="t" r="r" b="b"/>
            <a:pathLst>
              <a:path w="118109" h="186054">
                <a:moveTo>
                  <a:pt x="0" y="0"/>
                </a:moveTo>
                <a:lnTo>
                  <a:pt x="105759" y="167252"/>
                </a:lnTo>
                <a:lnTo>
                  <a:pt x="117637" y="186037"/>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8" name="object 468"/>
          <p:cNvSpPr/>
          <p:nvPr/>
        </p:nvSpPr>
        <p:spPr>
          <a:xfrm>
            <a:off x="10917936" y="4840689"/>
            <a:ext cx="145344" cy="169333"/>
          </a:xfrm>
          <a:custGeom>
            <a:avLst/>
            <a:gdLst/>
            <a:ahLst/>
            <a:cxnLst/>
            <a:rect l="l" t="t" r="r" b="b"/>
            <a:pathLst>
              <a:path w="130809" h="152400">
                <a:moveTo>
                  <a:pt x="115392" y="0"/>
                </a:moveTo>
                <a:lnTo>
                  <a:pt x="0" y="72974"/>
                </a:lnTo>
                <a:lnTo>
                  <a:pt x="130657" y="151879"/>
                </a:lnTo>
                <a:lnTo>
                  <a:pt x="115392"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9" name="object 469"/>
          <p:cNvSpPr/>
          <p:nvPr/>
        </p:nvSpPr>
        <p:spPr>
          <a:xfrm>
            <a:off x="9806092" y="4646478"/>
            <a:ext cx="1411" cy="261056"/>
          </a:xfrm>
          <a:custGeom>
            <a:avLst/>
            <a:gdLst/>
            <a:ahLst/>
            <a:cxnLst/>
            <a:rect l="l" t="t" r="r" b="b"/>
            <a:pathLst>
              <a:path w="1270" h="234950">
                <a:moveTo>
                  <a:pt x="0" y="0"/>
                </a:moveTo>
                <a:lnTo>
                  <a:pt x="1010" y="212556"/>
                </a:lnTo>
                <a:lnTo>
                  <a:pt x="1115" y="234781"/>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0" name="object 470"/>
          <p:cNvSpPr/>
          <p:nvPr/>
        </p:nvSpPr>
        <p:spPr>
          <a:xfrm>
            <a:off x="9731516" y="4911697"/>
            <a:ext cx="151694" cy="152400"/>
          </a:xfrm>
          <a:custGeom>
            <a:avLst/>
            <a:gdLst/>
            <a:ahLst/>
            <a:cxnLst/>
            <a:rect l="l" t="t" r="r" b="b"/>
            <a:pathLst>
              <a:path w="136525" h="137160">
                <a:moveTo>
                  <a:pt x="136525" y="0"/>
                </a:moveTo>
                <a:lnTo>
                  <a:pt x="0" y="647"/>
                </a:lnTo>
                <a:lnTo>
                  <a:pt x="68910" y="136842"/>
                </a:lnTo>
                <a:lnTo>
                  <a:pt x="136525"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1" name="object 471"/>
          <p:cNvSpPr/>
          <p:nvPr/>
        </p:nvSpPr>
        <p:spPr>
          <a:xfrm>
            <a:off x="2294960" y="2605334"/>
            <a:ext cx="3528" cy="159456"/>
          </a:xfrm>
          <a:custGeom>
            <a:avLst/>
            <a:gdLst/>
            <a:ahLst/>
            <a:cxnLst/>
            <a:rect l="l" t="t" r="r" b="b"/>
            <a:pathLst>
              <a:path w="3175" h="143510">
                <a:moveTo>
                  <a:pt x="0" y="0"/>
                </a:moveTo>
                <a:lnTo>
                  <a:pt x="2219" y="120766"/>
                </a:lnTo>
                <a:lnTo>
                  <a:pt x="2628" y="142987"/>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2" name="object 472"/>
          <p:cNvSpPr/>
          <p:nvPr/>
        </p:nvSpPr>
        <p:spPr>
          <a:xfrm>
            <a:off x="2222133" y="2767527"/>
            <a:ext cx="151694" cy="153106"/>
          </a:xfrm>
          <a:custGeom>
            <a:avLst/>
            <a:gdLst/>
            <a:ahLst/>
            <a:cxnLst/>
            <a:rect l="l" t="t" r="r" b="b"/>
            <a:pathLst>
              <a:path w="136525" h="137794">
                <a:moveTo>
                  <a:pt x="136499" y="0"/>
                </a:moveTo>
                <a:lnTo>
                  <a:pt x="0" y="2501"/>
                </a:lnTo>
                <a:lnTo>
                  <a:pt x="70764" y="137756"/>
                </a:lnTo>
                <a:lnTo>
                  <a:pt x="136499"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3" name="object 473"/>
          <p:cNvSpPr/>
          <p:nvPr/>
        </p:nvSpPr>
        <p:spPr>
          <a:xfrm>
            <a:off x="8310767" y="2958832"/>
            <a:ext cx="2992967" cy="464961"/>
          </a:xfrm>
          <a:custGeom>
            <a:avLst/>
            <a:gdLst/>
            <a:ahLst/>
            <a:cxnLst/>
            <a:rect l="l" t="t" r="r" b="b"/>
            <a:pathLst>
              <a:path w="2693670" h="418464">
                <a:moveTo>
                  <a:pt x="0" y="0"/>
                </a:moveTo>
                <a:lnTo>
                  <a:pt x="2693377" y="0"/>
                </a:lnTo>
                <a:lnTo>
                  <a:pt x="2693377" y="418033"/>
                </a:lnTo>
                <a:lnTo>
                  <a:pt x="0" y="418033"/>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4" name="object 474"/>
          <p:cNvSpPr txBox="1"/>
          <p:nvPr/>
        </p:nvSpPr>
        <p:spPr>
          <a:xfrm>
            <a:off x="8306787" y="2958831"/>
            <a:ext cx="3000728" cy="363369"/>
          </a:xfrm>
          <a:prstGeom prst="rect">
            <a:avLst/>
          </a:prstGeom>
          <a:solidFill>
            <a:srgbClr val="76B900"/>
          </a:solidFill>
        </p:spPr>
        <p:txBody>
          <a:bodyPr vert="horz" wrap="square" lIns="0" tIns="88900" rIns="0" bIns="0" rtlCol="0">
            <a:spAutoFit/>
          </a:bodyPr>
          <a:lstStyle/>
          <a:p>
            <a:pPr marL="244120" defTabSz="507995" fontAlgn="base">
              <a:spcBef>
                <a:spcPts val="700"/>
              </a:spcBef>
              <a:spcAft>
                <a:spcPct val="0"/>
              </a:spcAft>
            </a:pPr>
            <a:r>
              <a:rPr sz="1778" b="1" spc="-6" dirty="0">
                <a:solidFill>
                  <a:srgbClr val="FFFFFF"/>
                </a:solidFill>
                <a:latin typeface="Trebuchet MS"/>
                <a:ea typeface="MS PGothic" pitchFamily="34" charset="-128"/>
                <a:cs typeface="Trebuchet MS"/>
              </a:rPr>
              <a:t>GPU INFERENCE</a:t>
            </a:r>
            <a:r>
              <a:rPr sz="1778" b="1" spc="-33" dirty="0">
                <a:solidFill>
                  <a:srgbClr val="FFFFFF"/>
                </a:solidFill>
                <a:latin typeface="Trebuchet MS"/>
                <a:ea typeface="MS PGothic" pitchFamily="34" charset="-128"/>
                <a:cs typeface="Trebuchet MS"/>
              </a:rPr>
              <a:t> </a:t>
            </a:r>
            <a:r>
              <a:rPr sz="1778" b="1" spc="-6" dirty="0">
                <a:solidFill>
                  <a:srgbClr val="FFFFFF"/>
                </a:solidFill>
                <a:latin typeface="Trebuchet MS"/>
                <a:ea typeface="MS PGothic" pitchFamily="34" charset="-128"/>
                <a:cs typeface="Trebuchet MS"/>
              </a:rPr>
              <a:t>ENGINE</a:t>
            </a:r>
            <a:endParaRPr sz="1778" dirty="0">
              <a:solidFill>
                <a:srgbClr val="FFFFFF"/>
              </a:solidFill>
              <a:latin typeface="Trebuchet MS"/>
              <a:ea typeface="MS PGothic" pitchFamily="34" charset="-128"/>
              <a:cs typeface="Trebuchet MS"/>
            </a:endParaRPr>
          </a:p>
        </p:txBody>
      </p:sp>
      <p:sp>
        <p:nvSpPr>
          <p:cNvPr id="475" name="object 475"/>
          <p:cNvSpPr/>
          <p:nvPr/>
        </p:nvSpPr>
        <p:spPr>
          <a:xfrm>
            <a:off x="8306787" y="2975864"/>
            <a:ext cx="3000728" cy="1606550"/>
          </a:xfrm>
          <a:custGeom>
            <a:avLst/>
            <a:gdLst/>
            <a:ahLst/>
            <a:cxnLst/>
            <a:rect l="l" t="t" r="r" b="b"/>
            <a:pathLst>
              <a:path w="2700654" h="1445895">
                <a:moveTo>
                  <a:pt x="2700540" y="0"/>
                </a:moveTo>
                <a:lnTo>
                  <a:pt x="2700540" y="1445488"/>
                </a:lnTo>
                <a:lnTo>
                  <a:pt x="0" y="1445488"/>
                </a:lnTo>
                <a:lnTo>
                  <a:pt x="0" y="0"/>
                </a:lnTo>
                <a:lnTo>
                  <a:pt x="2700540" y="0"/>
                </a:lnTo>
                <a:close/>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6" name="object 476"/>
          <p:cNvSpPr/>
          <p:nvPr/>
        </p:nvSpPr>
        <p:spPr>
          <a:xfrm>
            <a:off x="8862909" y="3791141"/>
            <a:ext cx="246736" cy="216418"/>
          </a:xfrm>
          <a:prstGeom prst="rect">
            <a:avLst/>
          </a:prstGeom>
          <a:blipFill>
            <a:blip r:embed="rId18"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7" name="object 477"/>
          <p:cNvSpPr/>
          <p:nvPr/>
        </p:nvSpPr>
        <p:spPr>
          <a:xfrm>
            <a:off x="8861517" y="3796871"/>
            <a:ext cx="246944" cy="376767"/>
          </a:xfrm>
          <a:custGeom>
            <a:avLst/>
            <a:gdLst/>
            <a:ahLst/>
            <a:cxnLst/>
            <a:rect l="l" t="t" r="r" b="b"/>
            <a:pathLst>
              <a:path w="222250" h="339089">
                <a:moveTo>
                  <a:pt x="211054" y="338754"/>
                </a:moveTo>
                <a:lnTo>
                  <a:pt x="0" y="6814"/>
                </a:lnTo>
                <a:lnTo>
                  <a:pt x="10717" y="0"/>
                </a:lnTo>
                <a:lnTo>
                  <a:pt x="221771" y="331940"/>
                </a:lnTo>
                <a:lnTo>
                  <a:pt x="211054" y="33875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8" name="object 478"/>
          <p:cNvSpPr/>
          <p:nvPr/>
        </p:nvSpPr>
        <p:spPr>
          <a:xfrm>
            <a:off x="8860656" y="3825902"/>
            <a:ext cx="248136" cy="355637"/>
          </a:xfrm>
          <a:prstGeom prst="rect">
            <a:avLst/>
          </a:prstGeom>
          <a:blipFill>
            <a:blip r:embed="rId19"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9" name="object 479"/>
          <p:cNvSpPr/>
          <p:nvPr/>
        </p:nvSpPr>
        <p:spPr>
          <a:xfrm>
            <a:off x="8860045" y="3838058"/>
            <a:ext cx="247650" cy="371828"/>
          </a:xfrm>
          <a:custGeom>
            <a:avLst/>
            <a:gdLst/>
            <a:ahLst/>
            <a:cxnLst/>
            <a:rect l="l" t="t" r="r" b="b"/>
            <a:pathLst>
              <a:path w="222884" h="334645">
                <a:moveTo>
                  <a:pt x="222397" y="6899"/>
                </a:moveTo>
                <a:lnTo>
                  <a:pt x="10662" y="334141"/>
                </a:lnTo>
                <a:lnTo>
                  <a:pt x="0" y="327242"/>
                </a:lnTo>
                <a:lnTo>
                  <a:pt x="211734" y="0"/>
                </a:lnTo>
                <a:lnTo>
                  <a:pt x="222397" y="6899"/>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0" name="object 480"/>
          <p:cNvSpPr/>
          <p:nvPr/>
        </p:nvSpPr>
        <p:spPr>
          <a:xfrm>
            <a:off x="8865822" y="3992119"/>
            <a:ext cx="287161" cy="19756"/>
          </a:xfrm>
          <a:custGeom>
            <a:avLst/>
            <a:gdLst/>
            <a:ahLst/>
            <a:cxnLst/>
            <a:rect l="l" t="t" r="r" b="b"/>
            <a:pathLst>
              <a:path w="258445" h="17779">
                <a:moveTo>
                  <a:pt x="257875" y="12697"/>
                </a:moveTo>
                <a:lnTo>
                  <a:pt x="245" y="17688"/>
                </a:lnTo>
                <a:lnTo>
                  <a:pt x="0" y="4990"/>
                </a:lnTo>
                <a:lnTo>
                  <a:pt x="257629" y="0"/>
                </a:lnTo>
                <a:lnTo>
                  <a:pt x="257875" y="1269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1" name="object 481"/>
          <p:cNvSpPr/>
          <p:nvPr/>
        </p:nvSpPr>
        <p:spPr>
          <a:xfrm>
            <a:off x="8861279" y="3958336"/>
            <a:ext cx="281817" cy="255676"/>
          </a:xfrm>
          <a:prstGeom prst="rect">
            <a:avLst/>
          </a:prstGeom>
          <a:blipFill>
            <a:blip r:embed="rId20"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2" name="object 482"/>
          <p:cNvSpPr/>
          <p:nvPr/>
        </p:nvSpPr>
        <p:spPr>
          <a:xfrm>
            <a:off x="9134876" y="3741636"/>
            <a:ext cx="289983" cy="88900"/>
          </a:xfrm>
          <a:custGeom>
            <a:avLst/>
            <a:gdLst/>
            <a:ahLst/>
            <a:cxnLst/>
            <a:rect l="l" t="t" r="r" b="b"/>
            <a:pathLst>
              <a:path w="260984" h="80010">
                <a:moveTo>
                  <a:pt x="260874" y="12285"/>
                </a:moveTo>
                <a:lnTo>
                  <a:pt x="3219" y="79801"/>
                </a:lnTo>
                <a:lnTo>
                  <a:pt x="0" y="67516"/>
                </a:lnTo>
                <a:lnTo>
                  <a:pt x="257655" y="0"/>
                </a:lnTo>
                <a:lnTo>
                  <a:pt x="260874" y="1228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3" name="object 483"/>
          <p:cNvSpPr/>
          <p:nvPr/>
        </p:nvSpPr>
        <p:spPr>
          <a:xfrm>
            <a:off x="9136730" y="3838431"/>
            <a:ext cx="288572" cy="83961"/>
          </a:xfrm>
          <a:custGeom>
            <a:avLst/>
            <a:gdLst/>
            <a:ahLst/>
            <a:cxnLst/>
            <a:rect l="l" t="t" r="r" b="b"/>
            <a:pathLst>
              <a:path w="259715" h="75564">
                <a:moveTo>
                  <a:pt x="256077" y="75446"/>
                </a:moveTo>
                <a:lnTo>
                  <a:pt x="0" y="12330"/>
                </a:lnTo>
                <a:lnTo>
                  <a:pt x="3039" y="0"/>
                </a:lnTo>
                <a:lnTo>
                  <a:pt x="259116" y="63115"/>
                </a:lnTo>
                <a:lnTo>
                  <a:pt x="256077" y="7544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4" name="object 484"/>
          <p:cNvSpPr/>
          <p:nvPr/>
        </p:nvSpPr>
        <p:spPr>
          <a:xfrm>
            <a:off x="9130992" y="3772204"/>
            <a:ext cx="260350" cy="212372"/>
          </a:xfrm>
          <a:custGeom>
            <a:avLst/>
            <a:gdLst/>
            <a:ahLst/>
            <a:cxnLst/>
            <a:rect l="l" t="t" r="r" b="b"/>
            <a:pathLst>
              <a:path w="234315" h="191135">
                <a:moveTo>
                  <a:pt x="234012" y="9916"/>
                </a:moveTo>
                <a:lnTo>
                  <a:pt x="7933" y="190791"/>
                </a:lnTo>
                <a:lnTo>
                  <a:pt x="0" y="180874"/>
                </a:lnTo>
                <a:lnTo>
                  <a:pt x="226078" y="0"/>
                </a:lnTo>
                <a:lnTo>
                  <a:pt x="234012" y="991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5" name="object 485"/>
          <p:cNvSpPr/>
          <p:nvPr/>
        </p:nvSpPr>
        <p:spPr>
          <a:xfrm>
            <a:off x="9126679" y="3776756"/>
            <a:ext cx="268817" cy="359128"/>
          </a:xfrm>
          <a:custGeom>
            <a:avLst/>
            <a:gdLst/>
            <a:ahLst/>
            <a:cxnLst/>
            <a:rect l="l" t="t" r="r" b="b"/>
            <a:pathLst>
              <a:path w="241934" h="323214">
                <a:moveTo>
                  <a:pt x="241751" y="7515"/>
                </a:moveTo>
                <a:lnTo>
                  <a:pt x="10237" y="322905"/>
                </a:lnTo>
                <a:lnTo>
                  <a:pt x="0" y="315390"/>
                </a:lnTo>
                <a:lnTo>
                  <a:pt x="231513" y="0"/>
                </a:lnTo>
                <a:lnTo>
                  <a:pt x="241751" y="751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6" name="object 486"/>
          <p:cNvSpPr/>
          <p:nvPr/>
        </p:nvSpPr>
        <p:spPr>
          <a:xfrm>
            <a:off x="9134236" y="3860004"/>
            <a:ext cx="259643" cy="196850"/>
          </a:xfrm>
          <a:custGeom>
            <a:avLst/>
            <a:gdLst/>
            <a:ahLst/>
            <a:cxnLst/>
            <a:rect l="l" t="t" r="r" b="b"/>
            <a:pathLst>
              <a:path w="233679" h="177164">
                <a:moveTo>
                  <a:pt x="226078" y="176733"/>
                </a:moveTo>
                <a:lnTo>
                  <a:pt x="0" y="10225"/>
                </a:lnTo>
                <a:lnTo>
                  <a:pt x="7531" y="0"/>
                </a:lnTo>
                <a:lnTo>
                  <a:pt x="233609" y="166507"/>
                </a:lnTo>
                <a:lnTo>
                  <a:pt x="226078" y="17673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7" name="object 487"/>
          <p:cNvSpPr/>
          <p:nvPr/>
        </p:nvSpPr>
        <p:spPr>
          <a:xfrm>
            <a:off x="9126716" y="3869490"/>
            <a:ext cx="268817" cy="352778"/>
          </a:xfrm>
          <a:custGeom>
            <a:avLst/>
            <a:gdLst/>
            <a:ahLst/>
            <a:cxnLst/>
            <a:rect l="l" t="t" r="r" b="b"/>
            <a:pathLst>
              <a:path w="241934" h="317500">
                <a:moveTo>
                  <a:pt x="231513" y="317253"/>
                </a:moveTo>
                <a:lnTo>
                  <a:pt x="0" y="7604"/>
                </a:lnTo>
                <a:lnTo>
                  <a:pt x="10171" y="0"/>
                </a:lnTo>
                <a:lnTo>
                  <a:pt x="241685" y="309648"/>
                </a:lnTo>
                <a:lnTo>
                  <a:pt x="231513" y="31725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8" name="object 488"/>
          <p:cNvSpPr/>
          <p:nvPr/>
        </p:nvSpPr>
        <p:spPr>
          <a:xfrm>
            <a:off x="9145803" y="4171210"/>
            <a:ext cx="275167" cy="89606"/>
          </a:xfrm>
          <a:custGeom>
            <a:avLst/>
            <a:gdLst/>
            <a:ahLst/>
            <a:cxnLst/>
            <a:rect l="l" t="t" r="r" b="b"/>
            <a:pathLst>
              <a:path w="247650" h="80645">
                <a:moveTo>
                  <a:pt x="243727" y="80023"/>
                </a:moveTo>
                <a:lnTo>
                  <a:pt x="0" y="12235"/>
                </a:lnTo>
                <a:lnTo>
                  <a:pt x="3403" y="0"/>
                </a:lnTo>
                <a:lnTo>
                  <a:pt x="247130" y="67788"/>
                </a:lnTo>
                <a:lnTo>
                  <a:pt x="243727" y="8002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9" name="object 489"/>
          <p:cNvSpPr/>
          <p:nvPr/>
        </p:nvSpPr>
        <p:spPr>
          <a:xfrm>
            <a:off x="9134267" y="4021054"/>
            <a:ext cx="287161" cy="230717"/>
          </a:xfrm>
          <a:custGeom>
            <a:avLst/>
            <a:gdLst/>
            <a:ahLst/>
            <a:cxnLst/>
            <a:rect l="l" t="t" r="r" b="b"/>
            <a:pathLst>
              <a:path w="258445" h="207645">
                <a:moveTo>
                  <a:pt x="250444" y="207568"/>
                </a:moveTo>
                <a:lnTo>
                  <a:pt x="0" y="9970"/>
                </a:lnTo>
                <a:lnTo>
                  <a:pt x="7866" y="0"/>
                </a:lnTo>
                <a:lnTo>
                  <a:pt x="258311" y="197597"/>
                </a:lnTo>
                <a:lnTo>
                  <a:pt x="250444" y="20756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0" name="object 490"/>
          <p:cNvSpPr/>
          <p:nvPr/>
        </p:nvSpPr>
        <p:spPr>
          <a:xfrm>
            <a:off x="9133704" y="4079338"/>
            <a:ext cx="283633" cy="86078"/>
          </a:xfrm>
          <a:custGeom>
            <a:avLst/>
            <a:gdLst/>
            <a:ahLst/>
            <a:cxnLst/>
            <a:rect l="l" t="t" r="r" b="b"/>
            <a:pathLst>
              <a:path w="255270" h="77470">
                <a:moveTo>
                  <a:pt x="254661" y="12294"/>
                </a:moveTo>
                <a:lnTo>
                  <a:pt x="3184" y="77426"/>
                </a:lnTo>
                <a:lnTo>
                  <a:pt x="0" y="65132"/>
                </a:lnTo>
                <a:lnTo>
                  <a:pt x="251476" y="0"/>
                </a:lnTo>
                <a:lnTo>
                  <a:pt x="254661" y="1229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1" name="object 491"/>
          <p:cNvSpPr/>
          <p:nvPr/>
        </p:nvSpPr>
        <p:spPr>
          <a:xfrm>
            <a:off x="9131135" y="3912684"/>
            <a:ext cx="296333" cy="235656"/>
          </a:xfrm>
          <a:custGeom>
            <a:avLst/>
            <a:gdLst/>
            <a:ahLst/>
            <a:cxnLst/>
            <a:rect l="l" t="t" r="r" b="b"/>
            <a:pathLst>
              <a:path w="266700" h="212089">
                <a:moveTo>
                  <a:pt x="266539" y="10011"/>
                </a:moveTo>
                <a:lnTo>
                  <a:pt x="7814" y="211966"/>
                </a:lnTo>
                <a:lnTo>
                  <a:pt x="0" y="201954"/>
                </a:lnTo>
                <a:lnTo>
                  <a:pt x="258724" y="0"/>
                </a:lnTo>
                <a:lnTo>
                  <a:pt x="266539" y="10011"/>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2" name="object 492"/>
          <p:cNvSpPr/>
          <p:nvPr/>
        </p:nvSpPr>
        <p:spPr>
          <a:xfrm>
            <a:off x="9133631" y="3912111"/>
            <a:ext cx="283633" cy="89606"/>
          </a:xfrm>
          <a:custGeom>
            <a:avLst/>
            <a:gdLst/>
            <a:ahLst/>
            <a:cxnLst/>
            <a:rect l="l" t="t" r="r" b="b"/>
            <a:pathLst>
              <a:path w="255270" h="80645">
                <a:moveTo>
                  <a:pt x="254790" y="12260"/>
                </a:moveTo>
                <a:lnTo>
                  <a:pt x="3312" y="80205"/>
                </a:lnTo>
                <a:lnTo>
                  <a:pt x="0" y="67945"/>
                </a:lnTo>
                <a:lnTo>
                  <a:pt x="251477" y="0"/>
                </a:lnTo>
                <a:lnTo>
                  <a:pt x="254790" y="12260"/>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3" name="object 493"/>
          <p:cNvSpPr/>
          <p:nvPr/>
        </p:nvSpPr>
        <p:spPr>
          <a:xfrm>
            <a:off x="9133735" y="4002280"/>
            <a:ext cx="282928" cy="84667"/>
          </a:xfrm>
          <a:custGeom>
            <a:avLst/>
            <a:gdLst/>
            <a:ahLst/>
            <a:cxnLst/>
            <a:rect l="l" t="t" r="r" b="b"/>
            <a:pathLst>
              <a:path w="254634" h="76200">
                <a:moveTo>
                  <a:pt x="251477" y="76193"/>
                </a:moveTo>
                <a:lnTo>
                  <a:pt x="0" y="12309"/>
                </a:lnTo>
                <a:lnTo>
                  <a:pt x="3126" y="0"/>
                </a:lnTo>
                <a:lnTo>
                  <a:pt x="254604" y="63884"/>
                </a:lnTo>
                <a:lnTo>
                  <a:pt x="251477" y="7619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4" name="object 494"/>
          <p:cNvSpPr/>
          <p:nvPr/>
        </p:nvSpPr>
        <p:spPr>
          <a:xfrm>
            <a:off x="9431884" y="3758457"/>
            <a:ext cx="311150" cy="249060"/>
          </a:xfrm>
          <a:custGeom>
            <a:avLst/>
            <a:gdLst/>
            <a:ahLst/>
            <a:cxnLst/>
            <a:rect l="l" t="t" r="r" b="b"/>
            <a:pathLst>
              <a:path w="280034" h="224154">
                <a:moveTo>
                  <a:pt x="271834" y="224134"/>
                </a:moveTo>
                <a:lnTo>
                  <a:pt x="0" y="9975"/>
                </a:lnTo>
                <a:lnTo>
                  <a:pt x="7859" y="0"/>
                </a:lnTo>
                <a:lnTo>
                  <a:pt x="279694" y="214158"/>
                </a:lnTo>
                <a:lnTo>
                  <a:pt x="271834" y="22413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5" name="object 495"/>
          <p:cNvSpPr/>
          <p:nvPr/>
        </p:nvSpPr>
        <p:spPr>
          <a:xfrm>
            <a:off x="9434511" y="3919857"/>
            <a:ext cx="292806" cy="87489"/>
          </a:xfrm>
          <a:custGeom>
            <a:avLst/>
            <a:gdLst/>
            <a:ahLst/>
            <a:cxnLst/>
            <a:rect l="l" t="t" r="r" b="b"/>
            <a:pathLst>
              <a:path w="263525" h="78739">
                <a:moveTo>
                  <a:pt x="259864" y="78187"/>
                </a:moveTo>
                <a:lnTo>
                  <a:pt x="0" y="12310"/>
                </a:lnTo>
                <a:lnTo>
                  <a:pt x="3120" y="0"/>
                </a:lnTo>
                <a:lnTo>
                  <a:pt x="262985" y="65876"/>
                </a:lnTo>
                <a:lnTo>
                  <a:pt x="259864" y="7818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6" name="object 496"/>
          <p:cNvSpPr/>
          <p:nvPr/>
        </p:nvSpPr>
        <p:spPr>
          <a:xfrm>
            <a:off x="9434440" y="3992355"/>
            <a:ext cx="306211" cy="93839"/>
          </a:xfrm>
          <a:custGeom>
            <a:avLst/>
            <a:gdLst/>
            <a:ahLst/>
            <a:cxnLst/>
            <a:rect l="l" t="t" r="r" b="b"/>
            <a:pathLst>
              <a:path w="275590" h="84454">
                <a:moveTo>
                  <a:pt x="275094" y="12274"/>
                </a:moveTo>
                <a:lnTo>
                  <a:pt x="3259" y="84459"/>
                </a:lnTo>
                <a:lnTo>
                  <a:pt x="0" y="72184"/>
                </a:lnTo>
                <a:lnTo>
                  <a:pt x="271834" y="0"/>
                </a:lnTo>
                <a:lnTo>
                  <a:pt x="275094" y="1227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7" name="object 497"/>
          <p:cNvSpPr/>
          <p:nvPr/>
        </p:nvSpPr>
        <p:spPr>
          <a:xfrm>
            <a:off x="9452100" y="4025834"/>
            <a:ext cx="257528" cy="194733"/>
          </a:xfrm>
          <a:custGeom>
            <a:avLst/>
            <a:gdLst/>
            <a:ahLst/>
            <a:cxnLst/>
            <a:rect l="l" t="t" r="r" b="b"/>
            <a:pathLst>
              <a:path w="231775" h="175260">
                <a:moveTo>
                  <a:pt x="231336" y="10228"/>
                </a:moveTo>
                <a:lnTo>
                  <a:pt x="7528" y="174955"/>
                </a:lnTo>
                <a:lnTo>
                  <a:pt x="0" y="164726"/>
                </a:lnTo>
                <a:lnTo>
                  <a:pt x="223807" y="0"/>
                </a:lnTo>
                <a:lnTo>
                  <a:pt x="231336" y="1022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8" name="object 498"/>
          <p:cNvSpPr/>
          <p:nvPr/>
        </p:nvSpPr>
        <p:spPr>
          <a:xfrm>
            <a:off x="9050880" y="3777600"/>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9" name="object 499"/>
          <p:cNvSpPr/>
          <p:nvPr/>
        </p:nvSpPr>
        <p:spPr>
          <a:xfrm>
            <a:off x="9050880" y="3941825"/>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0" name="object 500"/>
          <p:cNvSpPr/>
          <p:nvPr/>
        </p:nvSpPr>
        <p:spPr>
          <a:xfrm>
            <a:off x="9050880" y="4114221"/>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1" name="object 501"/>
          <p:cNvSpPr/>
          <p:nvPr/>
        </p:nvSpPr>
        <p:spPr>
          <a:xfrm>
            <a:off x="9368747" y="3688023"/>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2" name="object 502"/>
          <p:cNvSpPr/>
          <p:nvPr/>
        </p:nvSpPr>
        <p:spPr>
          <a:xfrm>
            <a:off x="9368747" y="3861815"/>
            <a:ext cx="108388" cy="114696"/>
          </a:xfrm>
          <a:prstGeom prst="rect">
            <a:avLst/>
          </a:prstGeom>
          <a:blipFill>
            <a:blip r:embed="rId8"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3" name="object 503"/>
          <p:cNvSpPr/>
          <p:nvPr/>
        </p:nvSpPr>
        <p:spPr>
          <a:xfrm>
            <a:off x="9375807" y="4035962"/>
            <a:ext cx="94544" cy="100894"/>
          </a:xfrm>
          <a:custGeom>
            <a:avLst/>
            <a:gdLst/>
            <a:ahLst/>
            <a:cxnLst/>
            <a:rect l="l" t="t" r="r" b="b"/>
            <a:pathLst>
              <a:path w="85090" h="90804">
                <a:moveTo>
                  <a:pt x="42422" y="0"/>
                </a:moveTo>
                <a:lnTo>
                  <a:pt x="26460" y="3314"/>
                </a:lnTo>
                <a:lnTo>
                  <a:pt x="12430" y="13258"/>
                </a:lnTo>
                <a:lnTo>
                  <a:pt x="3107" y="28226"/>
                </a:lnTo>
                <a:lnTo>
                  <a:pt x="0" y="45258"/>
                </a:lnTo>
                <a:lnTo>
                  <a:pt x="3107" y="62291"/>
                </a:lnTo>
                <a:lnTo>
                  <a:pt x="12430" y="77266"/>
                </a:lnTo>
                <a:lnTo>
                  <a:pt x="26460" y="87210"/>
                </a:lnTo>
                <a:lnTo>
                  <a:pt x="42422" y="90525"/>
                </a:lnTo>
                <a:lnTo>
                  <a:pt x="58387" y="87210"/>
                </a:lnTo>
                <a:lnTo>
                  <a:pt x="72424" y="77266"/>
                </a:lnTo>
                <a:lnTo>
                  <a:pt x="81740" y="62291"/>
                </a:lnTo>
                <a:lnTo>
                  <a:pt x="84845" y="45258"/>
                </a:lnTo>
                <a:lnTo>
                  <a:pt x="81740" y="28226"/>
                </a:lnTo>
                <a:lnTo>
                  <a:pt x="72424" y="13258"/>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4" name="object 504"/>
          <p:cNvSpPr/>
          <p:nvPr/>
        </p:nvSpPr>
        <p:spPr>
          <a:xfrm>
            <a:off x="9375802" y="4035962"/>
            <a:ext cx="94544" cy="100894"/>
          </a:xfrm>
          <a:custGeom>
            <a:avLst/>
            <a:gdLst/>
            <a:ahLst/>
            <a:cxnLst/>
            <a:rect l="l" t="t" r="r" b="b"/>
            <a:pathLst>
              <a:path w="85090"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5" name="object 505"/>
          <p:cNvSpPr/>
          <p:nvPr/>
        </p:nvSpPr>
        <p:spPr>
          <a:xfrm>
            <a:off x="9375807" y="4203037"/>
            <a:ext cx="94544" cy="100894"/>
          </a:xfrm>
          <a:custGeom>
            <a:avLst/>
            <a:gdLst/>
            <a:ahLst/>
            <a:cxnLst/>
            <a:rect l="l" t="t" r="r" b="b"/>
            <a:pathLst>
              <a:path w="85090" h="90804">
                <a:moveTo>
                  <a:pt x="42422" y="0"/>
                </a:moveTo>
                <a:lnTo>
                  <a:pt x="26460" y="3314"/>
                </a:lnTo>
                <a:lnTo>
                  <a:pt x="12430" y="13258"/>
                </a:lnTo>
                <a:lnTo>
                  <a:pt x="3107" y="28233"/>
                </a:lnTo>
                <a:lnTo>
                  <a:pt x="0" y="45267"/>
                </a:lnTo>
                <a:lnTo>
                  <a:pt x="3107" y="62298"/>
                </a:lnTo>
                <a:lnTo>
                  <a:pt x="12430" y="77266"/>
                </a:lnTo>
                <a:lnTo>
                  <a:pt x="26460" y="87210"/>
                </a:lnTo>
                <a:lnTo>
                  <a:pt x="42422" y="90525"/>
                </a:lnTo>
                <a:lnTo>
                  <a:pt x="58387" y="87210"/>
                </a:lnTo>
                <a:lnTo>
                  <a:pt x="72424" y="77266"/>
                </a:lnTo>
                <a:lnTo>
                  <a:pt x="81740" y="62298"/>
                </a:lnTo>
                <a:lnTo>
                  <a:pt x="84845" y="45267"/>
                </a:lnTo>
                <a:lnTo>
                  <a:pt x="81740" y="28233"/>
                </a:lnTo>
                <a:lnTo>
                  <a:pt x="72424" y="13258"/>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6" name="object 506"/>
          <p:cNvSpPr/>
          <p:nvPr/>
        </p:nvSpPr>
        <p:spPr>
          <a:xfrm>
            <a:off x="9375802" y="4203037"/>
            <a:ext cx="94544" cy="100894"/>
          </a:xfrm>
          <a:custGeom>
            <a:avLst/>
            <a:gdLst/>
            <a:ahLst/>
            <a:cxnLst/>
            <a:rect l="l" t="t" r="r" b="b"/>
            <a:pathLst>
              <a:path w="85090"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7" name="object 507"/>
          <p:cNvSpPr/>
          <p:nvPr/>
        </p:nvSpPr>
        <p:spPr>
          <a:xfrm>
            <a:off x="9691147" y="3948882"/>
            <a:ext cx="94544" cy="100894"/>
          </a:xfrm>
          <a:custGeom>
            <a:avLst/>
            <a:gdLst/>
            <a:ahLst/>
            <a:cxnLst/>
            <a:rect l="l" t="t" r="r" b="b"/>
            <a:pathLst>
              <a:path w="85090" h="90804">
                <a:moveTo>
                  <a:pt x="42422" y="0"/>
                </a:moveTo>
                <a:lnTo>
                  <a:pt x="26460" y="3314"/>
                </a:lnTo>
                <a:lnTo>
                  <a:pt x="12430" y="13258"/>
                </a:lnTo>
                <a:lnTo>
                  <a:pt x="3107" y="28233"/>
                </a:lnTo>
                <a:lnTo>
                  <a:pt x="0" y="45267"/>
                </a:lnTo>
                <a:lnTo>
                  <a:pt x="3107" y="62298"/>
                </a:lnTo>
                <a:lnTo>
                  <a:pt x="12430" y="77266"/>
                </a:lnTo>
                <a:lnTo>
                  <a:pt x="26460" y="87210"/>
                </a:lnTo>
                <a:lnTo>
                  <a:pt x="42422" y="90525"/>
                </a:lnTo>
                <a:lnTo>
                  <a:pt x="58387" y="87210"/>
                </a:lnTo>
                <a:lnTo>
                  <a:pt x="72424" y="77266"/>
                </a:lnTo>
                <a:lnTo>
                  <a:pt x="81740" y="62298"/>
                </a:lnTo>
                <a:lnTo>
                  <a:pt x="84845" y="45267"/>
                </a:lnTo>
                <a:lnTo>
                  <a:pt x="81740" y="28233"/>
                </a:lnTo>
                <a:lnTo>
                  <a:pt x="72424" y="13258"/>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8" name="object 508"/>
          <p:cNvSpPr/>
          <p:nvPr/>
        </p:nvSpPr>
        <p:spPr>
          <a:xfrm>
            <a:off x="9691144" y="3948882"/>
            <a:ext cx="94544" cy="100894"/>
          </a:xfrm>
          <a:custGeom>
            <a:avLst/>
            <a:gdLst/>
            <a:ahLst/>
            <a:cxnLst/>
            <a:rect l="l" t="t" r="r" b="b"/>
            <a:pathLst>
              <a:path w="85090"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9" name="object 509"/>
          <p:cNvSpPr/>
          <p:nvPr/>
        </p:nvSpPr>
        <p:spPr>
          <a:xfrm>
            <a:off x="10145889" y="3715214"/>
            <a:ext cx="620889" cy="542403"/>
          </a:xfrm>
          <a:prstGeom prst="rect">
            <a:avLst/>
          </a:prstGeom>
          <a:blipFill>
            <a:blip r:embed="rId21"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0" name="object 510"/>
          <p:cNvSpPr/>
          <p:nvPr/>
        </p:nvSpPr>
        <p:spPr>
          <a:xfrm>
            <a:off x="9789245" y="2591999"/>
            <a:ext cx="3528" cy="159456"/>
          </a:xfrm>
          <a:custGeom>
            <a:avLst/>
            <a:gdLst/>
            <a:ahLst/>
            <a:cxnLst/>
            <a:rect l="l" t="t" r="r" b="b"/>
            <a:pathLst>
              <a:path w="3175" h="143510">
                <a:moveTo>
                  <a:pt x="0" y="0"/>
                </a:moveTo>
                <a:lnTo>
                  <a:pt x="2219" y="120766"/>
                </a:lnTo>
                <a:lnTo>
                  <a:pt x="2628" y="142987"/>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1" name="object 511"/>
          <p:cNvSpPr/>
          <p:nvPr/>
        </p:nvSpPr>
        <p:spPr>
          <a:xfrm>
            <a:off x="9716417" y="2754178"/>
            <a:ext cx="151694" cy="153106"/>
          </a:xfrm>
          <a:custGeom>
            <a:avLst/>
            <a:gdLst/>
            <a:ahLst/>
            <a:cxnLst/>
            <a:rect l="l" t="t" r="r" b="b"/>
            <a:pathLst>
              <a:path w="136525" h="137794">
                <a:moveTo>
                  <a:pt x="136512" y="0"/>
                </a:moveTo>
                <a:lnTo>
                  <a:pt x="0" y="2514"/>
                </a:lnTo>
                <a:lnTo>
                  <a:pt x="70764" y="137756"/>
                </a:lnTo>
                <a:lnTo>
                  <a:pt x="136512"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2" name="object 512"/>
          <p:cNvSpPr/>
          <p:nvPr/>
        </p:nvSpPr>
        <p:spPr>
          <a:xfrm>
            <a:off x="9397720" y="1931438"/>
            <a:ext cx="246736" cy="216418"/>
          </a:xfrm>
          <a:prstGeom prst="rect">
            <a:avLst/>
          </a:prstGeom>
          <a:blipFill>
            <a:blip r:embed="rId18"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3" name="object 513"/>
          <p:cNvSpPr/>
          <p:nvPr/>
        </p:nvSpPr>
        <p:spPr>
          <a:xfrm>
            <a:off x="9396329" y="1937168"/>
            <a:ext cx="246944" cy="376767"/>
          </a:xfrm>
          <a:custGeom>
            <a:avLst/>
            <a:gdLst/>
            <a:ahLst/>
            <a:cxnLst/>
            <a:rect l="l" t="t" r="r" b="b"/>
            <a:pathLst>
              <a:path w="222250" h="339089">
                <a:moveTo>
                  <a:pt x="211054" y="338754"/>
                </a:moveTo>
                <a:lnTo>
                  <a:pt x="0" y="6814"/>
                </a:lnTo>
                <a:lnTo>
                  <a:pt x="10717" y="0"/>
                </a:lnTo>
                <a:lnTo>
                  <a:pt x="221771" y="331940"/>
                </a:lnTo>
                <a:lnTo>
                  <a:pt x="211054" y="33875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4" name="object 514"/>
          <p:cNvSpPr/>
          <p:nvPr/>
        </p:nvSpPr>
        <p:spPr>
          <a:xfrm>
            <a:off x="9395468" y="1966198"/>
            <a:ext cx="248136" cy="355637"/>
          </a:xfrm>
          <a:prstGeom prst="rect">
            <a:avLst/>
          </a:prstGeom>
          <a:blipFill>
            <a:blip r:embed="rId22"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5" name="object 515"/>
          <p:cNvSpPr/>
          <p:nvPr/>
        </p:nvSpPr>
        <p:spPr>
          <a:xfrm>
            <a:off x="9394855" y="1978355"/>
            <a:ext cx="247650" cy="371828"/>
          </a:xfrm>
          <a:custGeom>
            <a:avLst/>
            <a:gdLst/>
            <a:ahLst/>
            <a:cxnLst/>
            <a:rect l="l" t="t" r="r" b="b"/>
            <a:pathLst>
              <a:path w="222884" h="334644">
                <a:moveTo>
                  <a:pt x="222397" y="6899"/>
                </a:moveTo>
                <a:lnTo>
                  <a:pt x="10662" y="334141"/>
                </a:lnTo>
                <a:lnTo>
                  <a:pt x="0" y="327242"/>
                </a:lnTo>
                <a:lnTo>
                  <a:pt x="211734" y="0"/>
                </a:lnTo>
                <a:lnTo>
                  <a:pt x="222397" y="6899"/>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6" name="object 516"/>
          <p:cNvSpPr/>
          <p:nvPr/>
        </p:nvSpPr>
        <p:spPr>
          <a:xfrm>
            <a:off x="9400646" y="2132415"/>
            <a:ext cx="287161" cy="19756"/>
          </a:xfrm>
          <a:custGeom>
            <a:avLst/>
            <a:gdLst/>
            <a:ahLst/>
            <a:cxnLst/>
            <a:rect l="l" t="t" r="r" b="b"/>
            <a:pathLst>
              <a:path w="258445" h="17780">
                <a:moveTo>
                  <a:pt x="257875" y="12697"/>
                </a:moveTo>
                <a:lnTo>
                  <a:pt x="245" y="17688"/>
                </a:lnTo>
                <a:lnTo>
                  <a:pt x="0" y="4990"/>
                </a:lnTo>
                <a:lnTo>
                  <a:pt x="257629" y="0"/>
                </a:lnTo>
                <a:lnTo>
                  <a:pt x="257875" y="1269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7" name="object 517"/>
          <p:cNvSpPr/>
          <p:nvPr/>
        </p:nvSpPr>
        <p:spPr>
          <a:xfrm>
            <a:off x="9396090" y="2098633"/>
            <a:ext cx="281817" cy="255676"/>
          </a:xfrm>
          <a:prstGeom prst="rect">
            <a:avLst/>
          </a:prstGeom>
          <a:blipFill>
            <a:blip r:embed="rId23"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8" name="object 518"/>
          <p:cNvSpPr/>
          <p:nvPr/>
        </p:nvSpPr>
        <p:spPr>
          <a:xfrm>
            <a:off x="9669687" y="1881932"/>
            <a:ext cx="289983" cy="88900"/>
          </a:xfrm>
          <a:custGeom>
            <a:avLst/>
            <a:gdLst/>
            <a:ahLst/>
            <a:cxnLst/>
            <a:rect l="l" t="t" r="r" b="b"/>
            <a:pathLst>
              <a:path w="260984" h="80010">
                <a:moveTo>
                  <a:pt x="260874" y="12285"/>
                </a:moveTo>
                <a:lnTo>
                  <a:pt x="3219" y="79801"/>
                </a:lnTo>
                <a:lnTo>
                  <a:pt x="0" y="67516"/>
                </a:lnTo>
                <a:lnTo>
                  <a:pt x="257655" y="0"/>
                </a:lnTo>
                <a:lnTo>
                  <a:pt x="260874" y="1228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9" name="object 519"/>
          <p:cNvSpPr/>
          <p:nvPr/>
        </p:nvSpPr>
        <p:spPr>
          <a:xfrm>
            <a:off x="9671541" y="1978727"/>
            <a:ext cx="288572" cy="83961"/>
          </a:xfrm>
          <a:custGeom>
            <a:avLst/>
            <a:gdLst/>
            <a:ahLst/>
            <a:cxnLst/>
            <a:rect l="l" t="t" r="r" b="b"/>
            <a:pathLst>
              <a:path w="259715" h="75564">
                <a:moveTo>
                  <a:pt x="256077" y="75446"/>
                </a:moveTo>
                <a:lnTo>
                  <a:pt x="0" y="12330"/>
                </a:lnTo>
                <a:lnTo>
                  <a:pt x="3039" y="0"/>
                </a:lnTo>
                <a:lnTo>
                  <a:pt x="259116" y="63115"/>
                </a:lnTo>
                <a:lnTo>
                  <a:pt x="256077" y="7544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0" name="object 520"/>
          <p:cNvSpPr/>
          <p:nvPr/>
        </p:nvSpPr>
        <p:spPr>
          <a:xfrm>
            <a:off x="9665803" y="1912501"/>
            <a:ext cx="260350" cy="212372"/>
          </a:xfrm>
          <a:custGeom>
            <a:avLst/>
            <a:gdLst/>
            <a:ahLst/>
            <a:cxnLst/>
            <a:rect l="l" t="t" r="r" b="b"/>
            <a:pathLst>
              <a:path w="234315" h="191135">
                <a:moveTo>
                  <a:pt x="234012" y="9916"/>
                </a:moveTo>
                <a:lnTo>
                  <a:pt x="7933" y="190791"/>
                </a:lnTo>
                <a:lnTo>
                  <a:pt x="0" y="180874"/>
                </a:lnTo>
                <a:lnTo>
                  <a:pt x="226078" y="0"/>
                </a:lnTo>
                <a:lnTo>
                  <a:pt x="234012" y="991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1" name="object 521"/>
          <p:cNvSpPr/>
          <p:nvPr/>
        </p:nvSpPr>
        <p:spPr>
          <a:xfrm>
            <a:off x="9661504" y="1917053"/>
            <a:ext cx="268817" cy="359128"/>
          </a:xfrm>
          <a:custGeom>
            <a:avLst/>
            <a:gdLst/>
            <a:ahLst/>
            <a:cxnLst/>
            <a:rect l="l" t="t" r="r" b="b"/>
            <a:pathLst>
              <a:path w="241934" h="323214">
                <a:moveTo>
                  <a:pt x="241751" y="7515"/>
                </a:moveTo>
                <a:lnTo>
                  <a:pt x="10237" y="322905"/>
                </a:lnTo>
                <a:lnTo>
                  <a:pt x="0" y="315390"/>
                </a:lnTo>
                <a:lnTo>
                  <a:pt x="231513" y="0"/>
                </a:lnTo>
                <a:lnTo>
                  <a:pt x="241751" y="751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2" name="object 522"/>
          <p:cNvSpPr/>
          <p:nvPr/>
        </p:nvSpPr>
        <p:spPr>
          <a:xfrm>
            <a:off x="9669046" y="2000301"/>
            <a:ext cx="259643" cy="196850"/>
          </a:xfrm>
          <a:custGeom>
            <a:avLst/>
            <a:gdLst/>
            <a:ahLst/>
            <a:cxnLst/>
            <a:rect l="l" t="t" r="r" b="b"/>
            <a:pathLst>
              <a:path w="233679" h="177164">
                <a:moveTo>
                  <a:pt x="226078" y="176733"/>
                </a:moveTo>
                <a:lnTo>
                  <a:pt x="0" y="10225"/>
                </a:lnTo>
                <a:lnTo>
                  <a:pt x="7531" y="0"/>
                </a:lnTo>
                <a:lnTo>
                  <a:pt x="233609" y="166507"/>
                </a:lnTo>
                <a:lnTo>
                  <a:pt x="226078" y="17673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3" name="object 523"/>
          <p:cNvSpPr/>
          <p:nvPr/>
        </p:nvSpPr>
        <p:spPr>
          <a:xfrm>
            <a:off x="9661542" y="2009787"/>
            <a:ext cx="268817" cy="352778"/>
          </a:xfrm>
          <a:custGeom>
            <a:avLst/>
            <a:gdLst/>
            <a:ahLst/>
            <a:cxnLst/>
            <a:rect l="l" t="t" r="r" b="b"/>
            <a:pathLst>
              <a:path w="241934" h="317500">
                <a:moveTo>
                  <a:pt x="231513" y="317253"/>
                </a:moveTo>
                <a:lnTo>
                  <a:pt x="0" y="7604"/>
                </a:lnTo>
                <a:lnTo>
                  <a:pt x="10171" y="0"/>
                </a:lnTo>
                <a:lnTo>
                  <a:pt x="241685" y="309648"/>
                </a:lnTo>
                <a:lnTo>
                  <a:pt x="231513" y="31725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4" name="object 524"/>
          <p:cNvSpPr/>
          <p:nvPr/>
        </p:nvSpPr>
        <p:spPr>
          <a:xfrm>
            <a:off x="9680615" y="2311507"/>
            <a:ext cx="275167" cy="89606"/>
          </a:xfrm>
          <a:custGeom>
            <a:avLst/>
            <a:gdLst/>
            <a:ahLst/>
            <a:cxnLst/>
            <a:rect l="l" t="t" r="r" b="b"/>
            <a:pathLst>
              <a:path w="247650" h="80644">
                <a:moveTo>
                  <a:pt x="243727" y="80023"/>
                </a:moveTo>
                <a:lnTo>
                  <a:pt x="0" y="12235"/>
                </a:lnTo>
                <a:lnTo>
                  <a:pt x="3403" y="0"/>
                </a:lnTo>
                <a:lnTo>
                  <a:pt x="247130" y="67788"/>
                </a:lnTo>
                <a:lnTo>
                  <a:pt x="243727" y="8002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5" name="object 525"/>
          <p:cNvSpPr/>
          <p:nvPr/>
        </p:nvSpPr>
        <p:spPr>
          <a:xfrm>
            <a:off x="9669078" y="2161350"/>
            <a:ext cx="287161" cy="230717"/>
          </a:xfrm>
          <a:custGeom>
            <a:avLst/>
            <a:gdLst/>
            <a:ahLst/>
            <a:cxnLst/>
            <a:rect l="l" t="t" r="r" b="b"/>
            <a:pathLst>
              <a:path w="258445" h="207644">
                <a:moveTo>
                  <a:pt x="250444" y="207568"/>
                </a:moveTo>
                <a:lnTo>
                  <a:pt x="0" y="9970"/>
                </a:lnTo>
                <a:lnTo>
                  <a:pt x="7866" y="0"/>
                </a:lnTo>
                <a:lnTo>
                  <a:pt x="258311" y="197597"/>
                </a:lnTo>
                <a:lnTo>
                  <a:pt x="250444" y="20756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6" name="object 526"/>
          <p:cNvSpPr/>
          <p:nvPr/>
        </p:nvSpPr>
        <p:spPr>
          <a:xfrm>
            <a:off x="9668514" y="2219634"/>
            <a:ext cx="283633" cy="86078"/>
          </a:xfrm>
          <a:custGeom>
            <a:avLst/>
            <a:gdLst/>
            <a:ahLst/>
            <a:cxnLst/>
            <a:rect l="l" t="t" r="r" b="b"/>
            <a:pathLst>
              <a:path w="255270" h="77469">
                <a:moveTo>
                  <a:pt x="254661" y="12294"/>
                </a:moveTo>
                <a:lnTo>
                  <a:pt x="3184" y="77426"/>
                </a:lnTo>
                <a:lnTo>
                  <a:pt x="0" y="65132"/>
                </a:lnTo>
                <a:lnTo>
                  <a:pt x="251476" y="0"/>
                </a:lnTo>
                <a:lnTo>
                  <a:pt x="254661" y="1229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7" name="object 527"/>
          <p:cNvSpPr/>
          <p:nvPr/>
        </p:nvSpPr>
        <p:spPr>
          <a:xfrm>
            <a:off x="9665946" y="2052981"/>
            <a:ext cx="296333" cy="235656"/>
          </a:xfrm>
          <a:custGeom>
            <a:avLst/>
            <a:gdLst/>
            <a:ahLst/>
            <a:cxnLst/>
            <a:rect l="l" t="t" r="r" b="b"/>
            <a:pathLst>
              <a:path w="266700" h="212089">
                <a:moveTo>
                  <a:pt x="266539" y="10011"/>
                </a:moveTo>
                <a:lnTo>
                  <a:pt x="7814" y="211966"/>
                </a:lnTo>
                <a:lnTo>
                  <a:pt x="0" y="201954"/>
                </a:lnTo>
                <a:lnTo>
                  <a:pt x="258724" y="0"/>
                </a:lnTo>
                <a:lnTo>
                  <a:pt x="266539" y="10011"/>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8" name="object 528"/>
          <p:cNvSpPr/>
          <p:nvPr/>
        </p:nvSpPr>
        <p:spPr>
          <a:xfrm>
            <a:off x="9668442" y="2052409"/>
            <a:ext cx="283633" cy="89606"/>
          </a:xfrm>
          <a:custGeom>
            <a:avLst/>
            <a:gdLst/>
            <a:ahLst/>
            <a:cxnLst/>
            <a:rect l="l" t="t" r="r" b="b"/>
            <a:pathLst>
              <a:path w="255270" h="80644">
                <a:moveTo>
                  <a:pt x="254790" y="12260"/>
                </a:moveTo>
                <a:lnTo>
                  <a:pt x="3312" y="80205"/>
                </a:lnTo>
                <a:lnTo>
                  <a:pt x="0" y="67945"/>
                </a:lnTo>
                <a:lnTo>
                  <a:pt x="251477" y="0"/>
                </a:lnTo>
                <a:lnTo>
                  <a:pt x="254790" y="12260"/>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9" name="object 529"/>
          <p:cNvSpPr/>
          <p:nvPr/>
        </p:nvSpPr>
        <p:spPr>
          <a:xfrm>
            <a:off x="9668546" y="2142577"/>
            <a:ext cx="282928" cy="84667"/>
          </a:xfrm>
          <a:custGeom>
            <a:avLst/>
            <a:gdLst/>
            <a:ahLst/>
            <a:cxnLst/>
            <a:rect l="l" t="t" r="r" b="b"/>
            <a:pathLst>
              <a:path w="254634" h="76200">
                <a:moveTo>
                  <a:pt x="251477" y="76193"/>
                </a:moveTo>
                <a:lnTo>
                  <a:pt x="0" y="12309"/>
                </a:lnTo>
                <a:lnTo>
                  <a:pt x="3126" y="0"/>
                </a:lnTo>
                <a:lnTo>
                  <a:pt x="254604" y="63884"/>
                </a:lnTo>
                <a:lnTo>
                  <a:pt x="251477" y="7619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0" name="object 530"/>
          <p:cNvSpPr/>
          <p:nvPr/>
        </p:nvSpPr>
        <p:spPr>
          <a:xfrm>
            <a:off x="9966696" y="1898753"/>
            <a:ext cx="311150" cy="249060"/>
          </a:xfrm>
          <a:custGeom>
            <a:avLst/>
            <a:gdLst/>
            <a:ahLst/>
            <a:cxnLst/>
            <a:rect l="l" t="t" r="r" b="b"/>
            <a:pathLst>
              <a:path w="280034" h="224155">
                <a:moveTo>
                  <a:pt x="271834" y="224134"/>
                </a:moveTo>
                <a:lnTo>
                  <a:pt x="0" y="9975"/>
                </a:lnTo>
                <a:lnTo>
                  <a:pt x="7859" y="0"/>
                </a:lnTo>
                <a:lnTo>
                  <a:pt x="279694" y="214158"/>
                </a:lnTo>
                <a:lnTo>
                  <a:pt x="271834" y="22413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1" name="object 531"/>
          <p:cNvSpPr/>
          <p:nvPr/>
        </p:nvSpPr>
        <p:spPr>
          <a:xfrm>
            <a:off x="9969321" y="2060153"/>
            <a:ext cx="292806" cy="87489"/>
          </a:xfrm>
          <a:custGeom>
            <a:avLst/>
            <a:gdLst/>
            <a:ahLst/>
            <a:cxnLst/>
            <a:rect l="l" t="t" r="r" b="b"/>
            <a:pathLst>
              <a:path w="263525" h="78739">
                <a:moveTo>
                  <a:pt x="259864" y="78187"/>
                </a:moveTo>
                <a:lnTo>
                  <a:pt x="0" y="12310"/>
                </a:lnTo>
                <a:lnTo>
                  <a:pt x="3120" y="0"/>
                </a:lnTo>
                <a:lnTo>
                  <a:pt x="262985" y="65876"/>
                </a:lnTo>
                <a:lnTo>
                  <a:pt x="259864" y="7818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2" name="object 532"/>
          <p:cNvSpPr/>
          <p:nvPr/>
        </p:nvSpPr>
        <p:spPr>
          <a:xfrm>
            <a:off x="9969250" y="2132651"/>
            <a:ext cx="306211" cy="93839"/>
          </a:xfrm>
          <a:custGeom>
            <a:avLst/>
            <a:gdLst/>
            <a:ahLst/>
            <a:cxnLst/>
            <a:rect l="l" t="t" r="r" b="b"/>
            <a:pathLst>
              <a:path w="275590" h="84455">
                <a:moveTo>
                  <a:pt x="275094" y="12274"/>
                </a:moveTo>
                <a:lnTo>
                  <a:pt x="3259" y="84459"/>
                </a:lnTo>
                <a:lnTo>
                  <a:pt x="0" y="72184"/>
                </a:lnTo>
                <a:lnTo>
                  <a:pt x="271834" y="0"/>
                </a:lnTo>
                <a:lnTo>
                  <a:pt x="275094" y="1227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3" name="object 533"/>
          <p:cNvSpPr/>
          <p:nvPr/>
        </p:nvSpPr>
        <p:spPr>
          <a:xfrm>
            <a:off x="9986913" y="2166130"/>
            <a:ext cx="257528" cy="194733"/>
          </a:xfrm>
          <a:custGeom>
            <a:avLst/>
            <a:gdLst/>
            <a:ahLst/>
            <a:cxnLst/>
            <a:rect l="l" t="t" r="r" b="b"/>
            <a:pathLst>
              <a:path w="231775" h="175260">
                <a:moveTo>
                  <a:pt x="231336" y="10228"/>
                </a:moveTo>
                <a:lnTo>
                  <a:pt x="7528" y="174955"/>
                </a:lnTo>
                <a:lnTo>
                  <a:pt x="0" y="164726"/>
                </a:lnTo>
                <a:lnTo>
                  <a:pt x="223807" y="0"/>
                </a:lnTo>
                <a:lnTo>
                  <a:pt x="231336" y="1022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4" name="object 534"/>
          <p:cNvSpPr/>
          <p:nvPr/>
        </p:nvSpPr>
        <p:spPr>
          <a:xfrm>
            <a:off x="9585706" y="1917896"/>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5" name="object 535"/>
          <p:cNvSpPr/>
          <p:nvPr/>
        </p:nvSpPr>
        <p:spPr>
          <a:xfrm>
            <a:off x="9585706" y="2082122"/>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6" name="object 536"/>
          <p:cNvSpPr/>
          <p:nvPr/>
        </p:nvSpPr>
        <p:spPr>
          <a:xfrm>
            <a:off x="9585706" y="2254518"/>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7" name="object 537"/>
          <p:cNvSpPr/>
          <p:nvPr/>
        </p:nvSpPr>
        <p:spPr>
          <a:xfrm>
            <a:off x="9903573" y="1828320"/>
            <a:ext cx="108388" cy="114696"/>
          </a:xfrm>
          <a:prstGeom prst="rect">
            <a:avLst/>
          </a:prstGeom>
          <a:blipFill>
            <a:blip r:embed="rId24"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8" name="object 538"/>
          <p:cNvSpPr/>
          <p:nvPr/>
        </p:nvSpPr>
        <p:spPr>
          <a:xfrm>
            <a:off x="9903573" y="2002126"/>
            <a:ext cx="108388" cy="114696"/>
          </a:xfrm>
          <a:prstGeom prst="rect">
            <a:avLst/>
          </a:prstGeom>
          <a:blipFill>
            <a:blip r:embed="rId25"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9" name="object 539"/>
          <p:cNvSpPr/>
          <p:nvPr/>
        </p:nvSpPr>
        <p:spPr>
          <a:xfrm>
            <a:off x="9910618" y="2176259"/>
            <a:ext cx="94544" cy="100894"/>
          </a:xfrm>
          <a:custGeom>
            <a:avLst/>
            <a:gdLst/>
            <a:ahLst/>
            <a:cxnLst/>
            <a:rect l="l" t="t" r="r" b="b"/>
            <a:pathLst>
              <a:path w="85090" h="90805">
                <a:moveTo>
                  <a:pt x="42432" y="0"/>
                </a:moveTo>
                <a:lnTo>
                  <a:pt x="26467" y="3314"/>
                </a:lnTo>
                <a:lnTo>
                  <a:pt x="12430" y="13258"/>
                </a:lnTo>
                <a:lnTo>
                  <a:pt x="3107" y="28232"/>
                </a:lnTo>
                <a:lnTo>
                  <a:pt x="0" y="45262"/>
                </a:lnTo>
                <a:lnTo>
                  <a:pt x="3107" y="62293"/>
                </a:lnTo>
                <a:lnTo>
                  <a:pt x="12430" y="77266"/>
                </a:lnTo>
                <a:lnTo>
                  <a:pt x="26467" y="87210"/>
                </a:lnTo>
                <a:lnTo>
                  <a:pt x="42432" y="90525"/>
                </a:lnTo>
                <a:lnTo>
                  <a:pt x="58394" y="87210"/>
                </a:lnTo>
                <a:lnTo>
                  <a:pt x="72424" y="77266"/>
                </a:lnTo>
                <a:lnTo>
                  <a:pt x="81747" y="62293"/>
                </a:lnTo>
                <a:lnTo>
                  <a:pt x="84855" y="45262"/>
                </a:lnTo>
                <a:lnTo>
                  <a:pt x="81747" y="28232"/>
                </a:lnTo>
                <a:lnTo>
                  <a:pt x="72424" y="13258"/>
                </a:lnTo>
                <a:lnTo>
                  <a:pt x="58394" y="3314"/>
                </a:lnTo>
                <a:lnTo>
                  <a:pt x="4243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0" name="object 540"/>
          <p:cNvSpPr/>
          <p:nvPr/>
        </p:nvSpPr>
        <p:spPr>
          <a:xfrm>
            <a:off x="9910628" y="2176259"/>
            <a:ext cx="94544" cy="100894"/>
          </a:xfrm>
          <a:custGeom>
            <a:avLst/>
            <a:gdLst/>
            <a:ahLst/>
            <a:cxnLst/>
            <a:rect l="l" t="t" r="r" b="b"/>
            <a:pathLst>
              <a:path w="85090" h="90805">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1" name="object 541"/>
          <p:cNvSpPr/>
          <p:nvPr/>
        </p:nvSpPr>
        <p:spPr>
          <a:xfrm>
            <a:off x="9910618" y="2343334"/>
            <a:ext cx="94544" cy="100894"/>
          </a:xfrm>
          <a:custGeom>
            <a:avLst/>
            <a:gdLst/>
            <a:ahLst/>
            <a:cxnLst/>
            <a:rect l="l" t="t" r="r" b="b"/>
            <a:pathLst>
              <a:path w="85090" h="90805">
                <a:moveTo>
                  <a:pt x="42432" y="0"/>
                </a:moveTo>
                <a:lnTo>
                  <a:pt x="26467" y="3314"/>
                </a:lnTo>
                <a:lnTo>
                  <a:pt x="12430" y="13258"/>
                </a:lnTo>
                <a:lnTo>
                  <a:pt x="3107" y="28234"/>
                </a:lnTo>
                <a:lnTo>
                  <a:pt x="0" y="45269"/>
                </a:lnTo>
                <a:lnTo>
                  <a:pt x="3107" y="62304"/>
                </a:lnTo>
                <a:lnTo>
                  <a:pt x="12430" y="77279"/>
                </a:lnTo>
                <a:lnTo>
                  <a:pt x="26467" y="87216"/>
                </a:lnTo>
                <a:lnTo>
                  <a:pt x="42432" y="90528"/>
                </a:lnTo>
                <a:lnTo>
                  <a:pt x="58394" y="87216"/>
                </a:lnTo>
                <a:lnTo>
                  <a:pt x="72424" y="77279"/>
                </a:lnTo>
                <a:lnTo>
                  <a:pt x="81747" y="62304"/>
                </a:lnTo>
                <a:lnTo>
                  <a:pt x="84855" y="45269"/>
                </a:lnTo>
                <a:lnTo>
                  <a:pt x="81747" y="28234"/>
                </a:lnTo>
                <a:lnTo>
                  <a:pt x="72424" y="13258"/>
                </a:lnTo>
                <a:lnTo>
                  <a:pt x="58394" y="3314"/>
                </a:lnTo>
                <a:lnTo>
                  <a:pt x="4243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2" name="object 542"/>
          <p:cNvSpPr/>
          <p:nvPr/>
        </p:nvSpPr>
        <p:spPr>
          <a:xfrm>
            <a:off x="9910628" y="2343334"/>
            <a:ext cx="94544" cy="100894"/>
          </a:xfrm>
          <a:custGeom>
            <a:avLst/>
            <a:gdLst/>
            <a:ahLst/>
            <a:cxnLst/>
            <a:rect l="l" t="t" r="r" b="b"/>
            <a:pathLst>
              <a:path w="85090" h="90805">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3" name="object 543"/>
          <p:cNvSpPr/>
          <p:nvPr/>
        </p:nvSpPr>
        <p:spPr>
          <a:xfrm>
            <a:off x="10225959" y="2089179"/>
            <a:ext cx="94544" cy="100894"/>
          </a:xfrm>
          <a:custGeom>
            <a:avLst/>
            <a:gdLst/>
            <a:ahLst/>
            <a:cxnLst/>
            <a:rect l="l" t="t" r="r" b="b"/>
            <a:pathLst>
              <a:path w="85090" h="90805">
                <a:moveTo>
                  <a:pt x="42432" y="0"/>
                </a:moveTo>
                <a:lnTo>
                  <a:pt x="26467" y="3314"/>
                </a:lnTo>
                <a:lnTo>
                  <a:pt x="12430" y="13258"/>
                </a:lnTo>
                <a:lnTo>
                  <a:pt x="3107" y="28234"/>
                </a:lnTo>
                <a:lnTo>
                  <a:pt x="0" y="45269"/>
                </a:lnTo>
                <a:lnTo>
                  <a:pt x="3107" y="62304"/>
                </a:lnTo>
                <a:lnTo>
                  <a:pt x="12430" y="77279"/>
                </a:lnTo>
                <a:lnTo>
                  <a:pt x="26467" y="87216"/>
                </a:lnTo>
                <a:lnTo>
                  <a:pt x="42432" y="90528"/>
                </a:lnTo>
                <a:lnTo>
                  <a:pt x="58394" y="87216"/>
                </a:lnTo>
                <a:lnTo>
                  <a:pt x="72424" y="77279"/>
                </a:lnTo>
                <a:lnTo>
                  <a:pt x="81747" y="62304"/>
                </a:lnTo>
                <a:lnTo>
                  <a:pt x="84855" y="45269"/>
                </a:lnTo>
                <a:lnTo>
                  <a:pt x="81747" y="28234"/>
                </a:lnTo>
                <a:lnTo>
                  <a:pt x="72424" y="13258"/>
                </a:lnTo>
                <a:lnTo>
                  <a:pt x="58394" y="3314"/>
                </a:lnTo>
                <a:lnTo>
                  <a:pt x="4243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4" name="object 544"/>
          <p:cNvSpPr/>
          <p:nvPr/>
        </p:nvSpPr>
        <p:spPr>
          <a:xfrm>
            <a:off x="10225969" y="2089179"/>
            <a:ext cx="94544" cy="100894"/>
          </a:xfrm>
          <a:custGeom>
            <a:avLst/>
            <a:gdLst/>
            <a:ahLst/>
            <a:cxnLst/>
            <a:rect l="l" t="t" r="r" b="b"/>
            <a:pathLst>
              <a:path w="85090" h="90805">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5" name="object 545"/>
          <p:cNvSpPr/>
          <p:nvPr/>
        </p:nvSpPr>
        <p:spPr>
          <a:xfrm>
            <a:off x="1834444" y="3626556"/>
            <a:ext cx="889000" cy="762000"/>
          </a:xfrm>
          <a:prstGeom prst="rect">
            <a:avLst/>
          </a:prstGeom>
          <a:blipFill>
            <a:blip r:embed="rId26"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Tree>
    <p:extLst>
      <p:ext uri="{BB962C8B-B14F-4D97-AF65-F5344CB8AC3E}">
        <p14:creationId xmlns:p14="http://schemas.microsoft.com/office/powerpoint/2010/main" val="1269240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B3797E-4679-427B-9186-E549B300C9FF}"/>
              </a:ext>
            </a:extLst>
          </p:cNvPr>
          <p:cNvPicPr>
            <a:picLocks noChangeAspect="1"/>
          </p:cNvPicPr>
          <p:nvPr/>
        </p:nvPicPr>
        <p:blipFill>
          <a:blip r:embed="rId2"/>
          <a:stretch>
            <a:fillRect/>
          </a:stretch>
        </p:blipFill>
        <p:spPr>
          <a:xfrm>
            <a:off x="5489284" y="1"/>
            <a:ext cx="5112698" cy="6596012"/>
          </a:xfrm>
          <a:prstGeom prst="rect">
            <a:avLst/>
          </a:prstGeom>
        </p:spPr>
      </p:pic>
      <p:sp>
        <p:nvSpPr>
          <p:cNvPr id="6" name="Speech Bubble: Oval 5">
            <a:extLst>
              <a:ext uri="{FF2B5EF4-FFF2-40B4-BE49-F238E27FC236}">
                <a16:creationId xmlns:a16="http://schemas.microsoft.com/office/drawing/2014/main" id="{F2B06FFE-94B0-40DF-9556-814CC0F8EF24}"/>
              </a:ext>
            </a:extLst>
          </p:cNvPr>
          <p:cNvSpPr/>
          <p:nvPr/>
        </p:nvSpPr>
        <p:spPr>
          <a:xfrm>
            <a:off x="2204529" y="1942541"/>
            <a:ext cx="2984100" cy="1789182"/>
          </a:xfrm>
          <a:prstGeom prst="wedgeEllipseCallout">
            <a:avLst>
              <a:gd name="adj1" fmla="val 55184"/>
              <a:gd name="adj2" fmla="val 582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111" defTabSz="507995" fontAlgn="base">
              <a:spcBef>
                <a:spcPts val="111"/>
              </a:spcBef>
              <a:spcAft>
                <a:spcPct val="0"/>
              </a:spcAft>
            </a:pPr>
            <a:r>
              <a:rPr lang="en-US" sz="2000" b="1" spc="-50" dirty="0">
                <a:solidFill>
                  <a:srgbClr val="FFFFFF"/>
                </a:solidFill>
                <a:latin typeface="Trebuchet MS"/>
                <a:cs typeface="Trebuchet MS"/>
              </a:rPr>
              <a:t>TensorRT </a:t>
            </a:r>
            <a:r>
              <a:rPr lang="en-US" sz="2000" b="1" spc="-6" dirty="0">
                <a:solidFill>
                  <a:srgbClr val="FFFFFF"/>
                </a:solidFill>
                <a:latin typeface="Trebuchet MS"/>
                <a:cs typeface="Trebuchet MS"/>
              </a:rPr>
              <a:t>works </a:t>
            </a:r>
            <a:r>
              <a:rPr lang="en-US" sz="2000" b="1" dirty="0">
                <a:solidFill>
                  <a:srgbClr val="FFFFFF"/>
                </a:solidFill>
                <a:latin typeface="Trebuchet MS"/>
                <a:cs typeface="Trebuchet MS"/>
              </a:rPr>
              <a:t>at deploy</a:t>
            </a:r>
            <a:r>
              <a:rPr lang="en-US" sz="2000" b="1" spc="-61" dirty="0">
                <a:solidFill>
                  <a:srgbClr val="FFFFFF"/>
                </a:solidFill>
                <a:latin typeface="Trebuchet MS"/>
                <a:cs typeface="Trebuchet MS"/>
              </a:rPr>
              <a:t> </a:t>
            </a:r>
            <a:r>
              <a:rPr lang="en-US" sz="2000" b="1" dirty="0">
                <a:solidFill>
                  <a:srgbClr val="FFFFFF"/>
                </a:solidFill>
                <a:latin typeface="Trebuchet MS"/>
                <a:cs typeface="Trebuchet MS"/>
              </a:rPr>
              <a:t>stage</a:t>
            </a:r>
            <a:endParaRPr lang="en-US" sz="2000" dirty="0">
              <a:solidFill>
                <a:srgbClr val="FFFFFF"/>
              </a:solidFill>
              <a:latin typeface="Trebuchet MS"/>
              <a:cs typeface="Trebuchet MS"/>
            </a:endParaRPr>
          </a:p>
        </p:txBody>
      </p:sp>
    </p:spTree>
    <p:extLst>
      <p:ext uri="{BB962C8B-B14F-4D97-AF65-F5344CB8AC3E}">
        <p14:creationId xmlns:p14="http://schemas.microsoft.com/office/powerpoint/2010/main" val="352635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95105F-DE3E-42FA-8C1B-663A07CA2006}"/>
              </a:ext>
            </a:extLst>
          </p:cNvPr>
          <p:cNvPicPr>
            <a:picLocks noChangeAspect="1"/>
          </p:cNvPicPr>
          <p:nvPr/>
        </p:nvPicPr>
        <p:blipFill>
          <a:blip r:embed="rId2"/>
          <a:stretch>
            <a:fillRect/>
          </a:stretch>
        </p:blipFill>
        <p:spPr>
          <a:xfrm>
            <a:off x="7169509" y="3328280"/>
            <a:ext cx="4933623" cy="3114373"/>
          </a:xfrm>
          <a:prstGeom prst="rect">
            <a:avLst/>
          </a:prstGeom>
        </p:spPr>
      </p:pic>
      <p:sp>
        <p:nvSpPr>
          <p:cNvPr id="7" name="TextBox 6">
            <a:extLst>
              <a:ext uri="{FF2B5EF4-FFF2-40B4-BE49-F238E27FC236}">
                <a16:creationId xmlns:a16="http://schemas.microsoft.com/office/drawing/2014/main" id="{1002138E-F9C3-4634-AF67-D191450DA19A}"/>
              </a:ext>
            </a:extLst>
          </p:cNvPr>
          <p:cNvSpPr txBox="1"/>
          <p:nvPr/>
        </p:nvSpPr>
        <p:spPr>
          <a:xfrm>
            <a:off x="1578315" y="618147"/>
            <a:ext cx="8862843" cy="5848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507995" fontAlgn="base">
              <a:lnSpc>
                <a:spcPct val="90000"/>
              </a:lnSpc>
              <a:spcBef>
                <a:spcPct val="0"/>
              </a:spcBef>
              <a:spcAft>
                <a:spcPct val="0"/>
              </a:spcAft>
            </a:pPr>
            <a:r>
              <a:rPr lang="en-US" sz="3556" dirty="0">
                <a:solidFill>
                  <a:srgbClr val="000000"/>
                </a:solidFill>
                <a:latin typeface="Trebuchet MS"/>
              </a:rPr>
              <a:t>Why TensorRT ?</a:t>
            </a:r>
          </a:p>
        </p:txBody>
      </p:sp>
      <p:pic>
        <p:nvPicPr>
          <p:cNvPr id="8" name="Picture 7">
            <a:extLst>
              <a:ext uri="{FF2B5EF4-FFF2-40B4-BE49-F238E27FC236}">
                <a16:creationId xmlns:a16="http://schemas.microsoft.com/office/drawing/2014/main" id="{6A9F3AD8-D667-421C-9EFA-DCD405BDF995}"/>
              </a:ext>
            </a:extLst>
          </p:cNvPr>
          <p:cNvPicPr>
            <a:picLocks noChangeAspect="1"/>
          </p:cNvPicPr>
          <p:nvPr/>
        </p:nvPicPr>
        <p:blipFill>
          <a:blip r:embed="rId3"/>
          <a:stretch>
            <a:fillRect/>
          </a:stretch>
        </p:blipFill>
        <p:spPr>
          <a:xfrm>
            <a:off x="5129770" y="1479568"/>
            <a:ext cx="2039738" cy="1942608"/>
          </a:xfrm>
          <a:prstGeom prst="rect">
            <a:avLst/>
          </a:prstGeom>
        </p:spPr>
      </p:pic>
      <p:pic>
        <p:nvPicPr>
          <p:cNvPr id="10" name="Picture 9">
            <a:extLst>
              <a:ext uri="{FF2B5EF4-FFF2-40B4-BE49-F238E27FC236}">
                <a16:creationId xmlns:a16="http://schemas.microsoft.com/office/drawing/2014/main" id="{7FA7D883-4E17-4DDF-8DB5-3A98A141FCD4}"/>
              </a:ext>
            </a:extLst>
          </p:cNvPr>
          <p:cNvPicPr>
            <a:picLocks noChangeAspect="1"/>
          </p:cNvPicPr>
          <p:nvPr/>
        </p:nvPicPr>
        <p:blipFill>
          <a:blip r:embed="rId4"/>
          <a:stretch>
            <a:fillRect/>
          </a:stretch>
        </p:blipFill>
        <p:spPr>
          <a:xfrm>
            <a:off x="625696" y="3820414"/>
            <a:ext cx="6077349" cy="2224000"/>
          </a:xfrm>
          <a:prstGeom prst="rect">
            <a:avLst/>
          </a:prstGeom>
        </p:spPr>
      </p:pic>
      <p:sp>
        <p:nvSpPr>
          <p:cNvPr id="11" name="TextBox 10">
            <a:extLst>
              <a:ext uri="{FF2B5EF4-FFF2-40B4-BE49-F238E27FC236}">
                <a16:creationId xmlns:a16="http://schemas.microsoft.com/office/drawing/2014/main" id="{D262D282-A303-4166-A83D-8596DCBF2A1E}"/>
              </a:ext>
            </a:extLst>
          </p:cNvPr>
          <p:cNvSpPr txBox="1"/>
          <p:nvPr/>
        </p:nvSpPr>
        <p:spPr>
          <a:xfrm>
            <a:off x="7169509" y="1893719"/>
            <a:ext cx="173806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507995" fontAlgn="base">
              <a:lnSpc>
                <a:spcPct val="90000"/>
              </a:lnSpc>
              <a:spcBef>
                <a:spcPct val="0"/>
              </a:spcBef>
              <a:spcAft>
                <a:spcPct val="0"/>
              </a:spcAft>
            </a:pPr>
            <a:r>
              <a:rPr lang="en-US" sz="2000" dirty="0">
                <a:solidFill>
                  <a:srgbClr val="000000"/>
                </a:solidFill>
                <a:latin typeface="Trebuchet MS"/>
              </a:rPr>
              <a:t>1.6L Engine</a:t>
            </a:r>
          </a:p>
        </p:txBody>
      </p:sp>
    </p:spTree>
    <p:extLst>
      <p:ext uri="{BB962C8B-B14F-4D97-AF65-F5344CB8AC3E}">
        <p14:creationId xmlns:p14="http://schemas.microsoft.com/office/powerpoint/2010/main" val="180954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02138E-F9C3-4634-AF67-D191450DA19A}"/>
              </a:ext>
            </a:extLst>
          </p:cNvPr>
          <p:cNvSpPr txBox="1"/>
          <p:nvPr/>
        </p:nvSpPr>
        <p:spPr>
          <a:xfrm>
            <a:off x="1578315" y="618147"/>
            <a:ext cx="8862843" cy="5848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507995" fontAlgn="base">
              <a:lnSpc>
                <a:spcPct val="90000"/>
              </a:lnSpc>
              <a:spcBef>
                <a:spcPct val="0"/>
              </a:spcBef>
              <a:spcAft>
                <a:spcPct val="0"/>
              </a:spcAft>
            </a:pPr>
            <a:r>
              <a:rPr lang="en-US" sz="3556" dirty="0">
                <a:solidFill>
                  <a:srgbClr val="000000"/>
                </a:solidFill>
                <a:latin typeface="Trebuchet MS"/>
              </a:rPr>
              <a:t>Why TensorRT ?</a:t>
            </a:r>
          </a:p>
        </p:txBody>
      </p:sp>
      <p:pic>
        <p:nvPicPr>
          <p:cNvPr id="9" name="Jetbot-detection">
            <a:hlinkClick r:id="" action="ppaction://media"/>
            <a:extLst>
              <a:ext uri="{FF2B5EF4-FFF2-40B4-BE49-F238E27FC236}">
                <a16:creationId xmlns:a16="http://schemas.microsoft.com/office/drawing/2014/main" id="{0AE1D926-28B0-4CCC-935F-885AAAD194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8315" y="1460254"/>
            <a:ext cx="8772193" cy="4934358"/>
          </a:xfrm>
          <a:prstGeom prst="rect">
            <a:avLst/>
          </a:prstGeom>
        </p:spPr>
      </p:pic>
    </p:spTree>
    <p:extLst>
      <p:ext uri="{BB962C8B-B14F-4D97-AF65-F5344CB8AC3E}">
        <p14:creationId xmlns:p14="http://schemas.microsoft.com/office/powerpoint/2010/main" val="315719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9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02138E-F9C3-4634-AF67-D191450DA19A}"/>
              </a:ext>
            </a:extLst>
          </p:cNvPr>
          <p:cNvSpPr txBox="1"/>
          <p:nvPr/>
        </p:nvSpPr>
        <p:spPr>
          <a:xfrm>
            <a:off x="1578315" y="618147"/>
            <a:ext cx="8862843" cy="5848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507995" fontAlgn="base">
              <a:lnSpc>
                <a:spcPct val="90000"/>
              </a:lnSpc>
              <a:spcBef>
                <a:spcPct val="0"/>
              </a:spcBef>
              <a:spcAft>
                <a:spcPct val="0"/>
              </a:spcAft>
            </a:pPr>
            <a:r>
              <a:rPr lang="en-US" sz="3556" dirty="0">
                <a:solidFill>
                  <a:srgbClr val="000000"/>
                </a:solidFill>
                <a:latin typeface="Trebuchet MS"/>
              </a:rPr>
              <a:t>Why TensorRT ?</a:t>
            </a:r>
          </a:p>
        </p:txBody>
      </p:sp>
      <p:pic>
        <p:nvPicPr>
          <p:cNvPr id="4" name="WeChat_20190919180146">
            <a:hlinkClick r:id="" action="ppaction://media"/>
            <a:extLst>
              <a:ext uri="{FF2B5EF4-FFF2-40B4-BE49-F238E27FC236}">
                <a16:creationId xmlns:a16="http://schemas.microsoft.com/office/drawing/2014/main" id="{5EC24715-D418-469A-9F6C-454050139B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4948" y="1255374"/>
            <a:ext cx="9242104" cy="5207583"/>
          </a:xfrm>
          <a:prstGeom prst="rect">
            <a:avLst/>
          </a:prstGeom>
        </p:spPr>
      </p:pic>
    </p:spTree>
    <p:extLst>
      <p:ext uri="{BB962C8B-B14F-4D97-AF65-F5344CB8AC3E}">
        <p14:creationId xmlns:p14="http://schemas.microsoft.com/office/powerpoint/2010/main" val="33152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Words>
  <Application>Microsoft Macintosh PowerPoint</Application>
  <PresentationFormat>宽屏</PresentationFormat>
  <Paragraphs>50</Paragraphs>
  <Slides>12</Slides>
  <Notes>1</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等线</vt:lpstr>
      <vt:lpstr>等线 Light</vt:lpstr>
      <vt:lpstr>DINPro-Medium</vt:lpstr>
      <vt:lpstr>DINPro-Regular</vt:lpstr>
      <vt:lpstr>Noto Sans Mono CJK SC Bold</vt:lpstr>
      <vt:lpstr>Noto Sans Mono CJK SC Regular</vt:lpstr>
      <vt:lpstr>Arial</vt:lpstr>
      <vt:lpstr>Helvetica Neue</vt:lpstr>
      <vt:lpstr>Trebuchet MS</vt:lpstr>
      <vt:lpstr>Wingdings</vt:lpstr>
      <vt:lpstr>Office 主题​​</vt:lpstr>
      <vt:lpstr>NVIDIA TensorRT</vt:lpstr>
      <vt:lpstr>Powering the Deep Learning Ecosystem</vt:lpstr>
      <vt:lpstr>Inference with TensorRT</vt:lpstr>
      <vt:lpstr>TensorRT: GPU Inference Engine</vt:lpstr>
      <vt:lpstr>A Complete DL Platform</vt:lpstr>
      <vt:lpstr>PowerPoint 演示文稿</vt:lpstr>
      <vt:lpstr>PowerPoint 演示文稿</vt:lpstr>
      <vt:lpstr>PowerPoint 演示文稿</vt:lpstr>
      <vt:lpstr>PowerPoint 演示文稿</vt:lpstr>
      <vt:lpstr>PowerPoint 演示文稿</vt:lpstr>
      <vt:lpstr>Framework Integrations</vt:lpstr>
      <vt:lpstr>TensorRT: work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NVIDIA TensorRT</dc:title>
  <dc:creator>国威 王</dc:creator>
  <cp:lastModifiedBy>国威 王</cp:lastModifiedBy>
  <cp:revision>1</cp:revision>
  <dcterms:created xsi:type="dcterms:W3CDTF">2020-09-23T09:52:22Z</dcterms:created>
  <dcterms:modified xsi:type="dcterms:W3CDTF">2020-09-23T09:52:51Z</dcterms:modified>
</cp:coreProperties>
</file>